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media/image59.jpg" ContentType="image/jpg"/>
  <Override PartName="/ppt/media/image60.jpg" ContentType="image/jpg"/>
  <Override PartName="/ppt/media/image69.jpg" ContentType="image/jpg"/>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4" r:id="rId1"/>
  </p:sldMasterIdLst>
  <p:sldIdLst>
    <p:sldId id="256" r:id="rId2"/>
    <p:sldId id="257" r:id="rId3"/>
    <p:sldId id="258" r:id="rId4"/>
    <p:sldId id="259" r:id="rId5"/>
    <p:sldId id="261" r:id="rId6"/>
    <p:sldId id="262" r:id="rId7"/>
    <p:sldId id="263" r:id="rId8"/>
    <p:sldId id="264" r:id="rId9"/>
    <p:sldId id="265" r:id="rId10"/>
    <p:sldId id="266" r:id="rId11"/>
    <p:sldId id="267" r:id="rId12"/>
    <p:sldId id="268" r:id="rId13"/>
    <p:sldId id="269" r:id="rId14"/>
    <p:sldId id="270" r:id="rId15"/>
    <p:sldId id="271" r:id="rId16"/>
    <p:sldId id="272" r:id="rId17"/>
    <p:sldId id="260" r:id="rId18"/>
    <p:sldId id="273" r:id="rId19"/>
    <p:sldId id="274" r:id="rId20"/>
    <p:sldId id="275" r:id="rId21"/>
    <p:sldId id="276" r:id="rId22"/>
    <p:sldId id="351" r:id="rId23"/>
    <p:sldId id="348" r:id="rId24"/>
    <p:sldId id="310" r:id="rId25"/>
    <p:sldId id="352" r:id="rId26"/>
    <p:sldId id="353" r:id="rId27"/>
    <p:sldId id="354" r:id="rId28"/>
    <p:sldId id="356" r:id="rId29"/>
    <p:sldId id="357" r:id="rId30"/>
    <p:sldId id="358" r:id="rId31"/>
    <p:sldId id="359" r:id="rId32"/>
    <p:sldId id="360" r:id="rId33"/>
    <p:sldId id="361" r:id="rId34"/>
    <p:sldId id="362" r:id="rId35"/>
    <p:sldId id="363" r:id="rId36"/>
    <p:sldId id="364" r:id="rId37"/>
    <p:sldId id="365" r:id="rId3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niket prajapati" initials="ap" lastIdx="1" clrIdx="0">
    <p:extLst>
      <p:ext uri="{19B8F6BF-5375-455C-9EA6-DF929625EA0E}">
        <p15:presenceInfo xmlns:p15="http://schemas.microsoft.com/office/powerpoint/2012/main" userId="ed97141551a286b3"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A300FB3-75C2-4B67-9E8F-6E36D85AA903}" v="35" dt="2021-02-25T08:38:02.08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6" d="100"/>
          <a:sy n="86" d="100"/>
        </p:scale>
        <p:origin x="562"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commentAuthors" Target="commentAuthor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diagrams/_rels/data1.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10" Type="http://schemas.openxmlformats.org/officeDocument/2006/relationships/image" Target="../media/image14.svg"/><Relationship Id="rId4" Type="http://schemas.openxmlformats.org/officeDocument/2006/relationships/image" Target="../media/image8.svg"/><Relationship Id="rId9" Type="http://schemas.openxmlformats.org/officeDocument/2006/relationships/image" Target="../media/image13.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10" Type="http://schemas.openxmlformats.org/officeDocument/2006/relationships/image" Target="../media/image14.svg"/><Relationship Id="rId4" Type="http://schemas.openxmlformats.org/officeDocument/2006/relationships/image" Target="../media/image8.svg"/><Relationship Id="rId9" Type="http://schemas.openxmlformats.org/officeDocument/2006/relationships/image" Target="../media/image13.pn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CAD163A-0525-4033-AC08-D7C37658BF8A}"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2C049001-00CB-49D2-8C82-B136AD381AA4}">
      <dgm:prSet/>
      <dgm:spPr/>
      <dgm:t>
        <a:bodyPr/>
        <a:lstStyle/>
        <a:p>
          <a:pPr>
            <a:defRPr cap="all"/>
          </a:pPr>
          <a:r>
            <a:rPr lang="en-US" b="1" dirty="0"/>
            <a:t>1.</a:t>
          </a:r>
          <a:r>
            <a:rPr lang="en-US" dirty="0"/>
            <a:t>Saves Time</a:t>
          </a:r>
        </a:p>
      </dgm:t>
    </dgm:pt>
    <dgm:pt modelId="{F07B8EA6-B3DD-4428-9999-2C390981EBC4}" type="parTrans" cxnId="{ADFA20A0-0AA2-48D2-86D5-6FE02BC5BA8C}">
      <dgm:prSet/>
      <dgm:spPr/>
      <dgm:t>
        <a:bodyPr/>
        <a:lstStyle/>
        <a:p>
          <a:endParaRPr lang="en-US"/>
        </a:p>
      </dgm:t>
    </dgm:pt>
    <dgm:pt modelId="{8F098243-ACF8-42BD-8A2D-ED28053A6407}" type="sibTrans" cxnId="{ADFA20A0-0AA2-48D2-86D5-6FE02BC5BA8C}">
      <dgm:prSet/>
      <dgm:spPr/>
      <dgm:t>
        <a:bodyPr/>
        <a:lstStyle/>
        <a:p>
          <a:endParaRPr lang="en-US"/>
        </a:p>
      </dgm:t>
    </dgm:pt>
    <dgm:pt modelId="{1A39BE3C-1368-40F5-A03D-B07A3B2FFF18}">
      <dgm:prSet/>
      <dgm:spPr/>
      <dgm:t>
        <a:bodyPr/>
        <a:lstStyle/>
        <a:p>
          <a:pPr>
            <a:defRPr cap="all"/>
          </a:pPr>
          <a:r>
            <a:rPr lang="en-US" b="1"/>
            <a:t>2.</a:t>
          </a:r>
          <a:r>
            <a:rPr lang="en-US"/>
            <a:t>Saves Money </a:t>
          </a:r>
        </a:p>
      </dgm:t>
    </dgm:pt>
    <dgm:pt modelId="{A3EE4D73-4B79-47DF-AC51-7AC1581B449C}" type="parTrans" cxnId="{F6DCD9BC-CDF1-44EA-ACCD-E72B4857082F}">
      <dgm:prSet/>
      <dgm:spPr/>
      <dgm:t>
        <a:bodyPr/>
        <a:lstStyle/>
        <a:p>
          <a:endParaRPr lang="en-US"/>
        </a:p>
      </dgm:t>
    </dgm:pt>
    <dgm:pt modelId="{D9D29A54-065F-4046-8DD4-65204306F29B}" type="sibTrans" cxnId="{F6DCD9BC-CDF1-44EA-ACCD-E72B4857082F}">
      <dgm:prSet/>
      <dgm:spPr/>
      <dgm:t>
        <a:bodyPr/>
        <a:lstStyle/>
        <a:p>
          <a:endParaRPr lang="en-US"/>
        </a:p>
      </dgm:t>
    </dgm:pt>
    <dgm:pt modelId="{B3872D1B-D249-405F-AC92-B7CC7CB81929}">
      <dgm:prSet/>
      <dgm:spPr/>
      <dgm:t>
        <a:bodyPr/>
        <a:lstStyle/>
        <a:p>
          <a:pPr>
            <a:defRPr cap="all"/>
          </a:pPr>
          <a:r>
            <a:rPr lang="en-US" b="1"/>
            <a:t>3.</a:t>
          </a:r>
          <a:r>
            <a:rPr lang="en-US"/>
            <a:t>Saves Space</a:t>
          </a:r>
        </a:p>
      </dgm:t>
    </dgm:pt>
    <dgm:pt modelId="{3438A4C5-7DB5-4C3E-AA6D-A83275D306EF}" type="parTrans" cxnId="{7D2E03A1-CD5C-4EC6-83CA-D4F2872B20F1}">
      <dgm:prSet/>
      <dgm:spPr/>
      <dgm:t>
        <a:bodyPr/>
        <a:lstStyle/>
        <a:p>
          <a:endParaRPr lang="en-US"/>
        </a:p>
      </dgm:t>
    </dgm:pt>
    <dgm:pt modelId="{2B8EBA07-86D3-4BE6-9188-E74C01EA5C86}" type="sibTrans" cxnId="{7D2E03A1-CD5C-4EC6-83CA-D4F2872B20F1}">
      <dgm:prSet/>
      <dgm:spPr/>
      <dgm:t>
        <a:bodyPr/>
        <a:lstStyle/>
        <a:p>
          <a:endParaRPr lang="en-US"/>
        </a:p>
      </dgm:t>
    </dgm:pt>
    <dgm:pt modelId="{E0FF7445-0809-42E3-AE6A-6661A3771945}">
      <dgm:prSet/>
      <dgm:spPr/>
      <dgm:t>
        <a:bodyPr/>
        <a:lstStyle/>
        <a:p>
          <a:pPr>
            <a:defRPr cap="all"/>
          </a:pPr>
          <a:r>
            <a:rPr lang="en-US" b="1"/>
            <a:t>4.</a:t>
          </a:r>
          <a:r>
            <a:rPr lang="en-US"/>
            <a:t>Improves Security</a:t>
          </a:r>
        </a:p>
      </dgm:t>
    </dgm:pt>
    <dgm:pt modelId="{A0562F78-4870-439A-B076-A0F05ED64CA7}" type="parTrans" cxnId="{C885408D-0DB3-4784-A14B-DCF0AF602C53}">
      <dgm:prSet/>
      <dgm:spPr/>
      <dgm:t>
        <a:bodyPr/>
        <a:lstStyle/>
        <a:p>
          <a:endParaRPr lang="en-US"/>
        </a:p>
      </dgm:t>
    </dgm:pt>
    <dgm:pt modelId="{FB1D7B3C-8534-43F8-A415-778CD410297E}" type="sibTrans" cxnId="{C885408D-0DB3-4784-A14B-DCF0AF602C53}">
      <dgm:prSet/>
      <dgm:spPr/>
      <dgm:t>
        <a:bodyPr/>
        <a:lstStyle/>
        <a:p>
          <a:endParaRPr lang="en-US"/>
        </a:p>
      </dgm:t>
    </dgm:pt>
    <dgm:pt modelId="{01008E5C-A5F9-4D53-B946-15B3450A2D4B}">
      <dgm:prSet/>
      <dgm:spPr/>
      <dgm:t>
        <a:bodyPr/>
        <a:lstStyle/>
        <a:p>
          <a:pPr>
            <a:defRPr cap="all"/>
          </a:pPr>
          <a:r>
            <a:rPr lang="en-US" b="1"/>
            <a:t>5.</a:t>
          </a:r>
          <a:r>
            <a:rPr lang="en-US"/>
            <a:t>Boosts Company Image</a:t>
          </a:r>
        </a:p>
      </dgm:t>
    </dgm:pt>
    <dgm:pt modelId="{411EC990-69DF-40ED-959A-38D932BCDA75}" type="parTrans" cxnId="{0BE97C79-00B3-4DB2-A8C3-0AF5404A79A9}">
      <dgm:prSet/>
      <dgm:spPr/>
      <dgm:t>
        <a:bodyPr/>
        <a:lstStyle/>
        <a:p>
          <a:endParaRPr lang="en-US"/>
        </a:p>
      </dgm:t>
    </dgm:pt>
    <dgm:pt modelId="{DB18C678-5BB4-4D7E-A086-F6C4291D797A}" type="sibTrans" cxnId="{0BE97C79-00B3-4DB2-A8C3-0AF5404A79A9}">
      <dgm:prSet/>
      <dgm:spPr/>
      <dgm:t>
        <a:bodyPr/>
        <a:lstStyle/>
        <a:p>
          <a:endParaRPr lang="en-US"/>
        </a:p>
      </dgm:t>
    </dgm:pt>
    <dgm:pt modelId="{06869BD6-AC3A-459C-B4ED-8EE29D85B294}" type="pres">
      <dgm:prSet presAssocID="{CCAD163A-0525-4033-AC08-D7C37658BF8A}" presName="root" presStyleCnt="0">
        <dgm:presLayoutVars>
          <dgm:dir/>
          <dgm:resizeHandles val="exact"/>
        </dgm:presLayoutVars>
      </dgm:prSet>
      <dgm:spPr/>
    </dgm:pt>
    <dgm:pt modelId="{9E39CD30-BB69-4730-87C0-A2477C9F5B7C}" type="pres">
      <dgm:prSet presAssocID="{2C049001-00CB-49D2-8C82-B136AD381AA4}" presName="compNode" presStyleCnt="0"/>
      <dgm:spPr/>
    </dgm:pt>
    <dgm:pt modelId="{577C8011-0C55-42BD-86AD-84C81983E51B}" type="pres">
      <dgm:prSet presAssocID="{2C049001-00CB-49D2-8C82-B136AD381AA4}" presName="iconBgRect" presStyleLbl="bgShp" presStyleIdx="0" presStyleCnt="5"/>
      <dgm:spPr/>
    </dgm:pt>
    <dgm:pt modelId="{A7F3014D-4270-469F-BBD6-ACE0F076BB43}" type="pres">
      <dgm:prSet presAssocID="{2C049001-00CB-49D2-8C82-B136AD381AA4}"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ourglass"/>
        </a:ext>
      </dgm:extLst>
    </dgm:pt>
    <dgm:pt modelId="{AF9116EA-025B-4562-93A6-3A7B069FB598}" type="pres">
      <dgm:prSet presAssocID="{2C049001-00CB-49D2-8C82-B136AD381AA4}" presName="spaceRect" presStyleCnt="0"/>
      <dgm:spPr/>
    </dgm:pt>
    <dgm:pt modelId="{1126C53F-D70B-47D8-AE94-8F706EA54FF7}" type="pres">
      <dgm:prSet presAssocID="{2C049001-00CB-49D2-8C82-B136AD381AA4}" presName="textRect" presStyleLbl="revTx" presStyleIdx="0" presStyleCnt="5">
        <dgm:presLayoutVars>
          <dgm:chMax val="1"/>
          <dgm:chPref val="1"/>
        </dgm:presLayoutVars>
      </dgm:prSet>
      <dgm:spPr/>
    </dgm:pt>
    <dgm:pt modelId="{0038FC18-62E0-4F69-A31B-D44F5CC1A174}" type="pres">
      <dgm:prSet presAssocID="{8F098243-ACF8-42BD-8A2D-ED28053A6407}" presName="sibTrans" presStyleCnt="0"/>
      <dgm:spPr/>
    </dgm:pt>
    <dgm:pt modelId="{0FEF14B1-6016-4BD9-9EB9-1C2D423C2076}" type="pres">
      <dgm:prSet presAssocID="{1A39BE3C-1368-40F5-A03D-B07A3B2FFF18}" presName="compNode" presStyleCnt="0"/>
      <dgm:spPr/>
    </dgm:pt>
    <dgm:pt modelId="{7389F40C-34AD-4BDE-ACD2-1A26659BD6EF}" type="pres">
      <dgm:prSet presAssocID="{1A39BE3C-1368-40F5-A03D-B07A3B2FFF18}" presName="iconBgRect" presStyleLbl="bgShp" presStyleIdx="1" presStyleCnt="5"/>
      <dgm:spPr/>
    </dgm:pt>
    <dgm:pt modelId="{0E391875-8866-4AD4-B5EE-C8E8AE907403}" type="pres">
      <dgm:prSet presAssocID="{1A39BE3C-1368-40F5-A03D-B07A3B2FFF18}"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iggy Bank"/>
        </a:ext>
      </dgm:extLst>
    </dgm:pt>
    <dgm:pt modelId="{9F804FA8-A8D8-4B91-B897-C7A84E4E64FD}" type="pres">
      <dgm:prSet presAssocID="{1A39BE3C-1368-40F5-A03D-B07A3B2FFF18}" presName="spaceRect" presStyleCnt="0"/>
      <dgm:spPr/>
    </dgm:pt>
    <dgm:pt modelId="{50853466-2BDA-48E1-B0FF-355B5C427560}" type="pres">
      <dgm:prSet presAssocID="{1A39BE3C-1368-40F5-A03D-B07A3B2FFF18}" presName="textRect" presStyleLbl="revTx" presStyleIdx="1" presStyleCnt="5">
        <dgm:presLayoutVars>
          <dgm:chMax val="1"/>
          <dgm:chPref val="1"/>
        </dgm:presLayoutVars>
      </dgm:prSet>
      <dgm:spPr/>
    </dgm:pt>
    <dgm:pt modelId="{311BD289-B99C-4CC8-BF7D-E76548B9EE10}" type="pres">
      <dgm:prSet presAssocID="{D9D29A54-065F-4046-8DD4-65204306F29B}" presName="sibTrans" presStyleCnt="0"/>
      <dgm:spPr/>
    </dgm:pt>
    <dgm:pt modelId="{B6897D39-0442-411A-8C70-DD5E8306782C}" type="pres">
      <dgm:prSet presAssocID="{B3872D1B-D249-405F-AC92-B7CC7CB81929}" presName="compNode" presStyleCnt="0"/>
      <dgm:spPr/>
    </dgm:pt>
    <dgm:pt modelId="{BB9CE125-9045-4AC6-99EC-D25AB59E8A84}" type="pres">
      <dgm:prSet presAssocID="{B3872D1B-D249-405F-AC92-B7CC7CB81929}" presName="iconBgRect" presStyleLbl="bgShp" presStyleIdx="2" presStyleCnt="5"/>
      <dgm:spPr/>
    </dgm:pt>
    <dgm:pt modelId="{E7DDC779-43D7-41B9-BBCC-AB2D0A6132EF}" type="pres">
      <dgm:prSet presAssocID="{B3872D1B-D249-405F-AC92-B7CC7CB81929}"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Recycle"/>
        </a:ext>
      </dgm:extLst>
    </dgm:pt>
    <dgm:pt modelId="{15C606BE-CD21-45D9-B922-3F5DC2EE8191}" type="pres">
      <dgm:prSet presAssocID="{B3872D1B-D249-405F-AC92-B7CC7CB81929}" presName="spaceRect" presStyleCnt="0"/>
      <dgm:spPr/>
    </dgm:pt>
    <dgm:pt modelId="{FE2BF5E6-4578-47D5-831F-CEC8A5BA2604}" type="pres">
      <dgm:prSet presAssocID="{B3872D1B-D249-405F-AC92-B7CC7CB81929}" presName="textRect" presStyleLbl="revTx" presStyleIdx="2" presStyleCnt="5">
        <dgm:presLayoutVars>
          <dgm:chMax val="1"/>
          <dgm:chPref val="1"/>
        </dgm:presLayoutVars>
      </dgm:prSet>
      <dgm:spPr/>
    </dgm:pt>
    <dgm:pt modelId="{31F3D985-59A0-43FE-8853-2536BB8E9ABD}" type="pres">
      <dgm:prSet presAssocID="{2B8EBA07-86D3-4BE6-9188-E74C01EA5C86}" presName="sibTrans" presStyleCnt="0"/>
      <dgm:spPr/>
    </dgm:pt>
    <dgm:pt modelId="{F19BF6AE-70FC-4BE0-B242-A1DAC25F482D}" type="pres">
      <dgm:prSet presAssocID="{E0FF7445-0809-42E3-AE6A-6661A3771945}" presName="compNode" presStyleCnt="0"/>
      <dgm:spPr/>
    </dgm:pt>
    <dgm:pt modelId="{9E646B84-7BAD-418C-9EC8-D8E49E0AC96B}" type="pres">
      <dgm:prSet presAssocID="{E0FF7445-0809-42E3-AE6A-6661A3771945}" presName="iconBgRect" presStyleLbl="bgShp" presStyleIdx="3" presStyleCnt="5"/>
      <dgm:spPr/>
    </dgm:pt>
    <dgm:pt modelId="{8DD0CA5E-1541-474D-9893-6A8BBF68009C}" type="pres">
      <dgm:prSet presAssocID="{E0FF7445-0809-42E3-AE6A-6661A3771945}"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Thumbs Up Sign"/>
        </a:ext>
      </dgm:extLst>
    </dgm:pt>
    <dgm:pt modelId="{9259793C-FA69-4C36-93C8-331482F305D3}" type="pres">
      <dgm:prSet presAssocID="{E0FF7445-0809-42E3-AE6A-6661A3771945}" presName="spaceRect" presStyleCnt="0"/>
      <dgm:spPr/>
    </dgm:pt>
    <dgm:pt modelId="{486A2F03-64E3-4D6F-AB23-87B9AD48B4D1}" type="pres">
      <dgm:prSet presAssocID="{E0FF7445-0809-42E3-AE6A-6661A3771945}" presName="textRect" presStyleLbl="revTx" presStyleIdx="3" presStyleCnt="5">
        <dgm:presLayoutVars>
          <dgm:chMax val="1"/>
          <dgm:chPref val="1"/>
        </dgm:presLayoutVars>
      </dgm:prSet>
      <dgm:spPr/>
    </dgm:pt>
    <dgm:pt modelId="{BF513CC3-6D7B-47AB-B5F3-E944A42420B9}" type="pres">
      <dgm:prSet presAssocID="{FB1D7B3C-8534-43F8-A415-778CD410297E}" presName="sibTrans" presStyleCnt="0"/>
      <dgm:spPr/>
    </dgm:pt>
    <dgm:pt modelId="{2DE6D49E-EBB6-4EFE-AAA4-1F6F726C1515}" type="pres">
      <dgm:prSet presAssocID="{01008E5C-A5F9-4D53-B946-15B3450A2D4B}" presName="compNode" presStyleCnt="0"/>
      <dgm:spPr/>
    </dgm:pt>
    <dgm:pt modelId="{7EDCAACC-183E-41F4-BA6E-2646526E2686}" type="pres">
      <dgm:prSet presAssocID="{01008E5C-A5F9-4D53-B946-15B3450A2D4B}" presName="iconBgRect" presStyleLbl="bgShp" presStyleIdx="4" presStyleCnt="5"/>
      <dgm:spPr/>
    </dgm:pt>
    <dgm:pt modelId="{2FB46DCF-A5B7-4B93-A5F5-5098EA9A2562}" type="pres">
      <dgm:prSet presAssocID="{01008E5C-A5F9-4D53-B946-15B3450A2D4B}"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Signal"/>
        </a:ext>
      </dgm:extLst>
    </dgm:pt>
    <dgm:pt modelId="{63FCA26F-9962-4DCC-9667-03F7020C6B15}" type="pres">
      <dgm:prSet presAssocID="{01008E5C-A5F9-4D53-B946-15B3450A2D4B}" presName="spaceRect" presStyleCnt="0"/>
      <dgm:spPr/>
    </dgm:pt>
    <dgm:pt modelId="{239B3863-EAEC-495D-9F9D-95A42402BFB9}" type="pres">
      <dgm:prSet presAssocID="{01008E5C-A5F9-4D53-B946-15B3450A2D4B}" presName="textRect" presStyleLbl="revTx" presStyleIdx="4" presStyleCnt="5">
        <dgm:presLayoutVars>
          <dgm:chMax val="1"/>
          <dgm:chPref val="1"/>
        </dgm:presLayoutVars>
      </dgm:prSet>
      <dgm:spPr/>
    </dgm:pt>
  </dgm:ptLst>
  <dgm:cxnLst>
    <dgm:cxn modelId="{C042921F-AEEE-4083-8C77-C31F739B2F2B}" type="presOf" srcId="{CCAD163A-0525-4033-AC08-D7C37658BF8A}" destId="{06869BD6-AC3A-459C-B4ED-8EE29D85B294}" srcOrd="0" destOrd="0" presId="urn:microsoft.com/office/officeart/2018/5/layout/IconCircleLabelList"/>
    <dgm:cxn modelId="{D8C40534-22D6-48C0-9A99-D93E31E34FB8}" type="presOf" srcId="{01008E5C-A5F9-4D53-B946-15B3450A2D4B}" destId="{239B3863-EAEC-495D-9F9D-95A42402BFB9}" srcOrd="0" destOrd="0" presId="urn:microsoft.com/office/officeart/2018/5/layout/IconCircleLabelList"/>
    <dgm:cxn modelId="{AD8B0767-8F0D-49DA-BAA3-902290B43696}" type="presOf" srcId="{2C049001-00CB-49D2-8C82-B136AD381AA4}" destId="{1126C53F-D70B-47D8-AE94-8F706EA54FF7}" srcOrd="0" destOrd="0" presId="urn:microsoft.com/office/officeart/2018/5/layout/IconCircleLabelList"/>
    <dgm:cxn modelId="{0BE97C79-00B3-4DB2-A8C3-0AF5404A79A9}" srcId="{CCAD163A-0525-4033-AC08-D7C37658BF8A}" destId="{01008E5C-A5F9-4D53-B946-15B3450A2D4B}" srcOrd="4" destOrd="0" parTransId="{411EC990-69DF-40ED-959A-38D932BCDA75}" sibTransId="{DB18C678-5BB4-4D7E-A086-F6C4291D797A}"/>
    <dgm:cxn modelId="{C885408D-0DB3-4784-A14B-DCF0AF602C53}" srcId="{CCAD163A-0525-4033-AC08-D7C37658BF8A}" destId="{E0FF7445-0809-42E3-AE6A-6661A3771945}" srcOrd="3" destOrd="0" parTransId="{A0562F78-4870-439A-B076-A0F05ED64CA7}" sibTransId="{FB1D7B3C-8534-43F8-A415-778CD410297E}"/>
    <dgm:cxn modelId="{ADFA20A0-0AA2-48D2-86D5-6FE02BC5BA8C}" srcId="{CCAD163A-0525-4033-AC08-D7C37658BF8A}" destId="{2C049001-00CB-49D2-8C82-B136AD381AA4}" srcOrd="0" destOrd="0" parTransId="{F07B8EA6-B3DD-4428-9999-2C390981EBC4}" sibTransId="{8F098243-ACF8-42BD-8A2D-ED28053A6407}"/>
    <dgm:cxn modelId="{7D2E03A1-CD5C-4EC6-83CA-D4F2872B20F1}" srcId="{CCAD163A-0525-4033-AC08-D7C37658BF8A}" destId="{B3872D1B-D249-405F-AC92-B7CC7CB81929}" srcOrd="2" destOrd="0" parTransId="{3438A4C5-7DB5-4C3E-AA6D-A83275D306EF}" sibTransId="{2B8EBA07-86D3-4BE6-9188-E74C01EA5C86}"/>
    <dgm:cxn modelId="{159732A9-7599-4240-8D84-D12215F0EEDB}" type="presOf" srcId="{B3872D1B-D249-405F-AC92-B7CC7CB81929}" destId="{FE2BF5E6-4578-47D5-831F-CEC8A5BA2604}" srcOrd="0" destOrd="0" presId="urn:microsoft.com/office/officeart/2018/5/layout/IconCircleLabelList"/>
    <dgm:cxn modelId="{E0CBEBB8-AA9B-4666-8D3B-C4C1244E819F}" type="presOf" srcId="{1A39BE3C-1368-40F5-A03D-B07A3B2FFF18}" destId="{50853466-2BDA-48E1-B0FF-355B5C427560}" srcOrd="0" destOrd="0" presId="urn:microsoft.com/office/officeart/2018/5/layout/IconCircleLabelList"/>
    <dgm:cxn modelId="{F6DCD9BC-CDF1-44EA-ACCD-E72B4857082F}" srcId="{CCAD163A-0525-4033-AC08-D7C37658BF8A}" destId="{1A39BE3C-1368-40F5-A03D-B07A3B2FFF18}" srcOrd="1" destOrd="0" parTransId="{A3EE4D73-4B79-47DF-AC51-7AC1581B449C}" sibTransId="{D9D29A54-065F-4046-8DD4-65204306F29B}"/>
    <dgm:cxn modelId="{A100D0C0-399D-4C95-989A-6E05E26D946E}" type="presOf" srcId="{E0FF7445-0809-42E3-AE6A-6661A3771945}" destId="{486A2F03-64E3-4D6F-AB23-87B9AD48B4D1}" srcOrd="0" destOrd="0" presId="urn:microsoft.com/office/officeart/2018/5/layout/IconCircleLabelList"/>
    <dgm:cxn modelId="{20E82342-333A-439F-8CF0-C079B5B074D4}" type="presParOf" srcId="{06869BD6-AC3A-459C-B4ED-8EE29D85B294}" destId="{9E39CD30-BB69-4730-87C0-A2477C9F5B7C}" srcOrd="0" destOrd="0" presId="urn:microsoft.com/office/officeart/2018/5/layout/IconCircleLabelList"/>
    <dgm:cxn modelId="{AEFD4847-33EC-4E43-8542-52B211AB29FA}" type="presParOf" srcId="{9E39CD30-BB69-4730-87C0-A2477C9F5B7C}" destId="{577C8011-0C55-42BD-86AD-84C81983E51B}" srcOrd="0" destOrd="0" presId="urn:microsoft.com/office/officeart/2018/5/layout/IconCircleLabelList"/>
    <dgm:cxn modelId="{8702C9B7-9796-4205-B45C-4BD369BD54A0}" type="presParOf" srcId="{9E39CD30-BB69-4730-87C0-A2477C9F5B7C}" destId="{A7F3014D-4270-469F-BBD6-ACE0F076BB43}" srcOrd="1" destOrd="0" presId="urn:microsoft.com/office/officeart/2018/5/layout/IconCircleLabelList"/>
    <dgm:cxn modelId="{F9945F17-7A1C-42CC-A687-35D49DC5A1D2}" type="presParOf" srcId="{9E39CD30-BB69-4730-87C0-A2477C9F5B7C}" destId="{AF9116EA-025B-4562-93A6-3A7B069FB598}" srcOrd="2" destOrd="0" presId="urn:microsoft.com/office/officeart/2018/5/layout/IconCircleLabelList"/>
    <dgm:cxn modelId="{473FC5FA-C0A9-4105-9DF1-0DA8AB3CC453}" type="presParOf" srcId="{9E39CD30-BB69-4730-87C0-A2477C9F5B7C}" destId="{1126C53F-D70B-47D8-AE94-8F706EA54FF7}" srcOrd="3" destOrd="0" presId="urn:microsoft.com/office/officeart/2018/5/layout/IconCircleLabelList"/>
    <dgm:cxn modelId="{7D12FE86-B6F9-4AB5-8609-F58855F2ECC3}" type="presParOf" srcId="{06869BD6-AC3A-459C-B4ED-8EE29D85B294}" destId="{0038FC18-62E0-4F69-A31B-D44F5CC1A174}" srcOrd="1" destOrd="0" presId="urn:microsoft.com/office/officeart/2018/5/layout/IconCircleLabelList"/>
    <dgm:cxn modelId="{C54ABBBA-FA0B-4622-8E22-DE57DB8F7281}" type="presParOf" srcId="{06869BD6-AC3A-459C-B4ED-8EE29D85B294}" destId="{0FEF14B1-6016-4BD9-9EB9-1C2D423C2076}" srcOrd="2" destOrd="0" presId="urn:microsoft.com/office/officeart/2018/5/layout/IconCircleLabelList"/>
    <dgm:cxn modelId="{83B6FCC4-BEB7-437F-BA38-733380EB70CC}" type="presParOf" srcId="{0FEF14B1-6016-4BD9-9EB9-1C2D423C2076}" destId="{7389F40C-34AD-4BDE-ACD2-1A26659BD6EF}" srcOrd="0" destOrd="0" presId="urn:microsoft.com/office/officeart/2018/5/layout/IconCircleLabelList"/>
    <dgm:cxn modelId="{0EB38851-4C41-4CAD-8242-9F96F506EDE6}" type="presParOf" srcId="{0FEF14B1-6016-4BD9-9EB9-1C2D423C2076}" destId="{0E391875-8866-4AD4-B5EE-C8E8AE907403}" srcOrd="1" destOrd="0" presId="urn:microsoft.com/office/officeart/2018/5/layout/IconCircleLabelList"/>
    <dgm:cxn modelId="{0F8A54B1-F109-4812-B45B-FEB0C0A9CB93}" type="presParOf" srcId="{0FEF14B1-6016-4BD9-9EB9-1C2D423C2076}" destId="{9F804FA8-A8D8-4B91-B897-C7A84E4E64FD}" srcOrd="2" destOrd="0" presId="urn:microsoft.com/office/officeart/2018/5/layout/IconCircleLabelList"/>
    <dgm:cxn modelId="{557FB053-C073-4A40-A0FB-07ED946E16A8}" type="presParOf" srcId="{0FEF14B1-6016-4BD9-9EB9-1C2D423C2076}" destId="{50853466-2BDA-48E1-B0FF-355B5C427560}" srcOrd="3" destOrd="0" presId="urn:microsoft.com/office/officeart/2018/5/layout/IconCircleLabelList"/>
    <dgm:cxn modelId="{E7188CFE-BE60-459E-9904-214F673D3971}" type="presParOf" srcId="{06869BD6-AC3A-459C-B4ED-8EE29D85B294}" destId="{311BD289-B99C-4CC8-BF7D-E76548B9EE10}" srcOrd="3" destOrd="0" presId="urn:microsoft.com/office/officeart/2018/5/layout/IconCircleLabelList"/>
    <dgm:cxn modelId="{DC7D2EC7-6E95-437C-AEF5-9220844CC7A0}" type="presParOf" srcId="{06869BD6-AC3A-459C-B4ED-8EE29D85B294}" destId="{B6897D39-0442-411A-8C70-DD5E8306782C}" srcOrd="4" destOrd="0" presId="urn:microsoft.com/office/officeart/2018/5/layout/IconCircleLabelList"/>
    <dgm:cxn modelId="{83F16100-0170-4F6A-AE6E-C2B90108C8A7}" type="presParOf" srcId="{B6897D39-0442-411A-8C70-DD5E8306782C}" destId="{BB9CE125-9045-4AC6-99EC-D25AB59E8A84}" srcOrd="0" destOrd="0" presId="urn:microsoft.com/office/officeart/2018/5/layout/IconCircleLabelList"/>
    <dgm:cxn modelId="{63B6D774-4A30-4E83-BD3A-27819A7D67B7}" type="presParOf" srcId="{B6897D39-0442-411A-8C70-DD5E8306782C}" destId="{E7DDC779-43D7-41B9-BBCC-AB2D0A6132EF}" srcOrd="1" destOrd="0" presId="urn:microsoft.com/office/officeart/2018/5/layout/IconCircleLabelList"/>
    <dgm:cxn modelId="{0C92E03D-0AC7-4D60-BE2F-7D0D40E50B30}" type="presParOf" srcId="{B6897D39-0442-411A-8C70-DD5E8306782C}" destId="{15C606BE-CD21-45D9-B922-3F5DC2EE8191}" srcOrd="2" destOrd="0" presId="urn:microsoft.com/office/officeart/2018/5/layout/IconCircleLabelList"/>
    <dgm:cxn modelId="{3D442D0A-BC90-405A-BDAA-3E05C727CD69}" type="presParOf" srcId="{B6897D39-0442-411A-8C70-DD5E8306782C}" destId="{FE2BF5E6-4578-47D5-831F-CEC8A5BA2604}" srcOrd="3" destOrd="0" presId="urn:microsoft.com/office/officeart/2018/5/layout/IconCircleLabelList"/>
    <dgm:cxn modelId="{4DC1D02D-9BFF-4AF9-BB78-5B2E5988C0D8}" type="presParOf" srcId="{06869BD6-AC3A-459C-B4ED-8EE29D85B294}" destId="{31F3D985-59A0-43FE-8853-2536BB8E9ABD}" srcOrd="5" destOrd="0" presId="urn:microsoft.com/office/officeart/2018/5/layout/IconCircleLabelList"/>
    <dgm:cxn modelId="{91181052-86E9-491B-BDA7-116E27188D28}" type="presParOf" srcId="{06869BD6-AC3A-459C-B4ED-8EE29D85B294}" destId="{F19BF6AE-70FC-4BE0-B242-A1DAC25F482D}" srcOrd="6" destOrd="0" presId="urn:microsoft.com/office/officeart/2018/5/layout/IconCircleLabelList"/>
    <dgm:cxn modelId="{CB46DF2F-D6CF-47FE-9871-481738524C03}" type="presParOf" srcId="{F19BF6AE-70FC-4BE0-B242-A1DAC25F482D}" destId="{9E646B84-7BAD-418C-9EC8-D8E49E0AC96B}" srcOrd="0" destOrd="0" presId="urn:microsoft.com/office/officeart/2018/5/layout/IconCircleLabelList"/>
    <dgm:cxn modelId="{B2BF73BB-20EC-4717-9F13-5B9F04D1611D}" type="presParOf" srcId="{F19BF6AE-70FC-4BE0-B242-A1DAC25F482D}" destId="{8DD0CA5E-1541-474D-9893-6A8BBF68009C}" srcOrd="1" destOrd="0" presId="urn:microsoft.com/office/officeart/2018/5/layout/IconCircleLabelList"/>
    <dgm:cxn modelId="{9B812735-0B5B-4738-B316-66E4CF5F5001}" type="presParOf" srcId="{F19BF6AE-70FC-4BE0-B242-A1DAC25F482D}" destId="{9259793C-FA69-4C36-93C8-331482F305D3}" srcOrd="2" destOrd="0" presId="urn:microsoft.com/office/officeart/2018/5/layout/IconCircleLabelList"/>
    <dgm:cxn modelId="{D9D40FCE-93F5-4FBE-A063-AC572723AE70}" type="presParOf" srcId="{F19BF6AE-70FC-4BE0-B242-A1DAC25F482D}" destId="{486A2F03-64E3-4D6F-AB23-87B9AD48B4D1}" srcOrd="3" destOrd="0" presId="urn:microsoft.com/office/officeart/2018/5/layout/IconCircleLabelList"/>
    <dgm:cxn modelId="{3173F079-B3D4-410E-B207-ACF29D6BC3A6}" type="presParOf" srcId="{06869BD6-AC3A-459C-B4ED-8EE29D85B294}" destId="{BF513CC3-6D7B-47AB-B5F3-E944A42420B9}" srcOrd="7" destOrd="0" presId="urn:microsoft.com/office/officeart/2018/5/layout/IconCircleLabelList"/>
    <dgm:cxn modelId="{EAF87D51-FC42-4D60-9F53-E76630880506}" type="presParOf" srcId="{06869BD6-AC3A-459C-B4ED-8EE29D85B294}" destId="{2DE6D49E-EBB6-4EFE-AAA4-1F6F726C1515}" srcOrd="8" destOrd="0" presId="urn:microsoft.com/office/officeart/2018/5/layout/IconCircleLabelList"/>
    <dgm:cxn modelId="{762B8052-4356-4217-9915-3A3EDFC013AE}" type="presParOf" srcId="{2DE6D49E-EBB6-4EFE-AAA4-1F6F726C1515}" destId="{7EDCAACC-183E-41F4-BA6E-2646526E2686}" srcOrd="0" destOrd="0" presId="urn:microsoft.com/office/officeart/2018/5/layout/IconCircleLabelList"/>
    <dgm:cxn modelId="{66F7F693-4F8A-49D4-9245-C41BAB814D5A}" type="presParOf" srcId="{2DE6D49E-EBB6-4EFE-AAA4-1F6F726C1515}" destId="{2FB46DCF-A5B7-4B93-A5F5-5098EA9A2562}" srcOrd="1" destOrd="0" presId="urn:microsoft.com/office/officeart/2018/5/layout/IconCircleLabelList"/>
    <dgm:cxn modelId="{E40D234C-3490-4728-8992-794C21E1F932}" type="presParOf" srcId="{2DE6D49E-EBB6-4EFE-AAA4-1F6F726C1515}" destId="{63FCA26F-9962-4DCC-9667-03F7020C6B15}" srcOrd="2" destOrd="0" presId="urn:microsoft.com/office/officeart/2018/5/layout/IconCircleLabelList"/>
    <dgm:cxn modelId="{AE3718E3-403C-423A-9895-F50486F7A636}" type="presParOf" srcId="{2DE6D49E-EBB6-4EFE-AAA4-1F6F726C1515}" destId="{239B3863-EAEC-495D-9F9D-95A42402BFB9}"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77C8011-0C55-42BD-86AD-84C81983E51B}">
      <dsp:nvSpPr>
        <dsp:cNvPr id="0" name=""/>
        <dsp:cNvSpPr/>
      </dsp:nvSpPr>
      <dsp:spPr>
        <a:xfrm>
          <a:off x="678934" y="659469"/>
          <a:ext cx="1098000" cy="1098000"/>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7F3014D-4270-469F-BBD6-ACE0F076BB43}">
      <dsp:nvSpPr>
        <dsp:cNvPr id="0" name=""/>
        <dsp:cNvSpPr/>
      </dsp:nvSpPr>
      <dsp:spPr>
        <a:xfrm>
          <a:off x="912934" y="893470"/>
          <a:ext cx="630000" cy="63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1126C53F-D70B-47D8-AE94-8F706EA54FF7}">
      <dsp:nvSpPr>
        <dsp:cNvPr id="0" name=""/>
        <dsp:cNvSpPr/>
      </dsp:nvSpPr>
      <dsp:spPr>
        <a:xfrm>
          <a:off x="327934" y="2099470"/>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90000"/>
            </a:lnSpc>
            <a:spcBef>
              <a:spcPct val="0"/>
            </a:spcBef>
            <a:spcAft>
              <a:spcPct val="35000"/>
            </a:spcAft>
            <a:buNone/>
            <a:defRPr cap="all"/>
          </a:pPr>
          <a:r>
            <a:rPr lang="en-US" sz="1900" b="1" kern="1200" dirty="0"/>
            <a:t>1.</a:t>
          </a:r>
          <a:r>
            <a:rPr lang="en-US" sz="1900" kern="1200" dirty="0"/>
            <a:t>Saves Time</a:t>
          </a:r>
        </a:p>
      </dsp:txBody>
      <dsp:txXfrm>
        <a:off x="327934" y="2099470"/>
        <a:ext cx="1800000" cy="720000"/>
      </dsp:txXfrm>
    </dsp:sp>
    <dsp:sp modelId="{7389F40C-34AD-4BDE-ACD2-1A26659BD6EF}">
      <dsp:nvSpPr>
        <dsp:cNvPr id="0" name=""/>
        <dsp:cNvSpPr/>
      </dsp:nvSpPr>
      <dsp:spPr>
        <a:xfrm>
          <a:off x="2793934" y="659469"/>
          <a:ext cx="1098000" cy="1098000"/>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E391875-8866-4AD4-B5EE-C8E8AE907403}">
      <dsp:nvSpPr>
        <dsp:cNvPr id="0" name=""/>
        <dsp:cNvSpPr/>
      </dsp:nvSpPr>
      <dsp:spPr>
        <a:xfrm>
          <a:off x="3027934" y="893469"/>
          <a:ext cx="630000" cy="63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0853466-2BDA-48E1-B0FF-355B5C427560}">
      <dsp:nvSpPr>
        <dsp:cNvPr id="0" name=""/>
        <dsp:cNvSpPr/>
      </dsp:nvSpPr>
      <dsp:spPr>
        <a:xfrm>
          <a:off x="2442934" y="2099470"/>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90000"/>
            </a:lnSpc>
            <a:spcBef>
              <a:spcPct val="0"/>
            </a:spcBef>
            <a:spcAft>
              <a:spcPct val="35000"/>
            </a:spcAft>
            <a:buNone/>
            <a:defRPr cap="all"/>
          </a:pPr>
          <a:r>
            <a:rPr lang="en-US" sz="1900" b="1" kern="1200"/>
            <a:t>2.</a:t>
          </a:r>
          <a:r>
            <a:rPr lang="en-US" sz="1900" kern="1200"/>
            <a:t>Saves Money </a:t>
          </a:r>
        </a:p>
      </dsp:txBody>
      <dsp:txXfrm>
        <a:off x="2442934" y="2099470"/>
        <a:ext cx="1800000" cy="720000"/>
      </dsp:txXfrm>
    </dsp:sp>
    <dsp:sp modelId="{BB9CE125-9045-4AC6-99EC-D25AB59E8A84}">
      <dsp:nvSpPr>
        <dsp:cNvPr id="0" name=""/>
        <dsp:cNvSpPr/>
      </dsp:nvSpPr>
      <dsp:spPr>
        <a:xfrm>
          <a:off x="4908934" y="659469"/>
          <a:ext cx="1098000" cy="1098000"/>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7DDC779-43D7-41B9-BBCC-AB2D0A6132EF}">
      <dsp:nvSpPr>
        <dsp:cNvPr id="0" name=""/>
        <dsp:cNvSpPr/>
      </dsp:nvSpPr>
      <dsp:spPr>
        <a:xfrm>
          <a:off x="5142934" y="893469"/>
          <a:ext cx="630000" cy="63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FE2BF5E6-4578-47D5-831F-CEC8A5BA2604}">
      <dsp:nvSpPr>
        <dsp:cNvPr id="0" name=""/>
        <dsp:cNvSpPr/>
      </dsp:nvSpPr>
      <dsp:spPr>
        <a:xfrm>
          <a:off x="4557934" y="2099470"/>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90000"/>
            </a:lnSpc>
            <a:spcBef>
              <a:spcPct val="0"/>
            </a:spcBef>
            <a:spcAft>
              <a:spcPct val="35000"/>
            </a:spcAft>
            <a:buNone/>
            <a:defRPr cap="all"/>
          </a:pPr>
          <a:r>
            <a:rPr lang="en-US" sz="1900" b="1" kern="1200"/>
            <a:t>3.</a:t>
          </a:r>
          <a:r>
            <a:rPr lang="en-US" sz="1900" kern="1200"/>
            <a:t>Saves Space</a:t>
          </a:r>
        </a:p>
      </dsp:txBody>
      <dsp:txXfrm>
        <a:off x="4557934" y="2099470"/>
        <a:ext cx="1800000" cy="720000"/>
      </dsp:txXfrm>
    </dsp:sp>
    <dsp:sp modelId="{9E646B84-7BAD-418C-9EC8-D8E49E0AC96B}">
      <dsp:nvSpPr>
        <dsp:cNvPr id="0" name=""/>
        <dsp:cNvSpPr/>
      </dsp:nvSpPr>
      <dsp:spPr>
        <a:xfrm>
          <a:off x="7023934" y="659469"/>
          <a:ext cx="1098000" cy="1098000"/>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DD0CA5E-1541-474D-9893-6A8BBF68009C}">
      <dsp:nvSpPr>
        <dsp:cNvPr id="0" name=""/>
        <dsp:cNvSpPr/>
      </dsp:nvSpPr>
      <dsp:spPr>
        <a:xfrm>
          <a:off x="7257934" y="893469"/>
          <a:ext cx="630000" cy="630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486A2F03-64E3-4D6F-AB23-87B9AD48B4D1}">
      <dsp:nvSpPr>
        <dsp:cNvPr id="0" name=""/>
        <dsp:cNvSpPr/>
      </dsp:nvSpPr>
      <dsp:spPr>
        <a:xfrm>
          <a:off x="6672934" y="2099470"/>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90000"/>
            </a:lnSpc>
            <a:spcBef>
              <a:spcPct val="0"/>
            </a:spcBef>
            <a:spcAft>
              <a:spcPct val="35000"/>
            </a:spcAft>
            <a:buNone/>
            <a:defRPr cap="all"/>
          </a:pPr>
          <a:r>
            <a:rPr lang="en-US" sz="1900" b="1" kern="1200"/>
            <a:t>4.</a:t>
          </a:r>
          <a:r>
            <a:rPr lang="en-US" sz="1900" kern="1200"/>
            <a:t>Improves Security</a:t>
          </a:r>
        </a:p>
      </dsp:txBody>
      <dsp:txXfrm>
        <a:off x="6672934" y="2099470"/>
        <a:ext cx="1800000" cy="720000"/>
      </dsp:txXfrm>
    </dsp:sp>
    <dsp:sp modelId="{7EDCAACC-183E-41F4-BA6E-2646526E2686}">
      <dsp:nvSpPr>
        <dsp:cNvPr id="0" name=""/>
        <dsp:cNvSpPr/>
      </dsp:nvSpPr>
      <dsp:spPr>
        <a:xfrm>
          <a:off x="9138934" y="659469"/>
          <a:ext cx="1098000" cy="1098000"/>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FB46DCF-A5B7-4B93-A5F5-5098EA9A2562}">
      <dsp:nvSpPr>
        <dsp:cNvPr id="0" name=""/>
        <dsp:cNvSpPr/>
      </dsp:nvSpPr>
      <dsp:spPr>
        <a:xfrm>
          <a:off x="9372934" y="893469"/>
          <a:ext cx="630000" cy="63000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239B3863-EAEC-495D-9F9D-95A42402BFB9}">
      <dsp:nvSpPr>
        <dsp:cNvPr id="0" name=""/>
        <dsp:cNvSpPr/>
      </dsp:nvSpPr>
      <dsp:spPr>
        <a:xfrm>
          <a:off x="8787934" y="2099470"/>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90000"/>
            </a:lnSpc>
            <a:spcBef>
              <a:spcPct val="0"/>
            </a:spcBef>
            <a:spcAft>
              <a:spcPct val="35000"/>
            </a:spcAft>
            <a:buNone/>
            <a:defRPr cap="all"/>
          </a:pPr>
          <a:r>
            <a:rPr lang="en-US" sz="1900" b="1" kern="1200"/>
            <a:t>5.</a:t>
          </a:r>
          <a:r>
            <a:rPr lang="en-US" sz="1900" kern="1200"/>
            <a:t>Boosts Company Image</a:t>
          </a:r>
        </a:p>
      </dsp:txBody>
      <dsp:txXfrm>
        <a:off x="8787934" y="2099470"/>
        <a:ext cx="1800000" cy="720000"/>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2345051-2045-45DA-935E-2E3CA1A69ADC}" type="datetimeFigureOut">
              <a:rPr lang="en-US" smtClean="0"/>
              <a:t>3/2/2021</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35338334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2345051-2045-45DA-935E-2E3CA1A69ADC}" type="datetimeFigureOut">
              <a:rPr lang="en-US" smtClean="0"/>
              <a:t>3/2/2021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7CD31F4-64FA-4BA0-9498-67783267A8C8}" type="slidenum">
              <a:rPr lang="en-US" smtClean="0"/>
              <a:t>‹#›</a:t>
            </a:fld>
            <a:endParaRPr lang="en-US" dirty="0"/>
          </a:p>
        </p:txBody>
      </p:sp>
    </p:spTree>
    <p:extLst>
      <p:ext uri="{BB962C8B-B14F-4D97-AF65-F5344CB8AC3E}">
        <p14:creationId xmlns:p14="http://schemas.microsoft.com/office/powerpoint/2010/main" val="13546548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2345051-2045-45DA-935E-2E3CA1A69ADC}" type="datetimeFigureOut">
              <a:rPr lang="en-US" smtClean="0"/>
              <a:t>3/2/2021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7CD31F4-64FA-4BA0-9498-67783267A8C8}" type="slidenum">
              <a:rPr lang="en-US" smtClean="0"/>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164037970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2345051-2045-45DA-935E-2E3CA1A69ADC}" type="datetimeFigureOut">
              <a:rPr lang="en-US" smtClean="0"/>
              <a:t>3/2/2021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7CD31F4-64FA-4BA0-9498-67783267A8C8}" type="slidenum">
              <a:rPr lang="en-US" smtClean="0"/>
              <a:t>‹#›</a:t>
            </a:fld>
            <a:endParaRPr lang="en-US" dirty="0"/>
          </a:p>
        </p:txBody>
      </p:sp>
    </p:spTree>
    <p:extLst>
      <p:ext uri="{BB962C8B-B14F-4D97-AF65-F5344CB8AC3E}">
        <p14:creationId xmlns:p14="http://schemas.microsoft.com/office/powerpoint/2010/main" val="391907172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2345051-2045-45DA-935E-2E3CA1A69ADC}" type="datetimeFigureOut">
              <a:rPr lang="en-US" smtClean="0"/>
              <a:t>3/2/2021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7CD31F4-64FA-4BA0-9498-67783267A8C8}" type="slidenum">
              <a:rPr lang="en-US" smtClean="0"/>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76029672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2345051-2045-45DA-935E-2E3CA1A69ADC}" type="datetimeFigureOut">
              <a:rPr lang="en-US" smtClean="0"/>
              <a:t>3/2/2021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7CD31F4-64FA-4BA0-9498-67783267A8C8}" type="slidenum">
              <a:rPr lang="en-US" smtClean="0"/>
              <a:t>‹#›</a:t>
            </a:fld>
            <a:endParaRPr lang="en-US" dirty="0"/>
          </a:p>
        </p:txBody>
      </p:sp>
    </p:spTree>
    <p:extLst>
      <p:ext uri="{BB962C8B-B14F-4D97-AF65-F5344CB8AC3E}">
        <p14:creationId xmlns:p14="http://schemas.microsoft.com/office/powerpoint/2010/main" val="112899359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2345051-2045-45DA-935E-2E3CA1A69ADC}" type="datetimeFigureOut">
              <a:rPr lang="en-US" smtClean="0"/>
              <a:t>3/2/2021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26484482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2345051-2045-45DA-935E-2E3CA1A69ADC}" type="datetimeFigureOut">
              <a:rPr lang="en-US" smtClean="0"/>
              <a:t>3/2/2021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22354020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Cover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452014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Section Break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5962305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2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751158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2345051-2045-45DA-935E-2E3CA1A69ADC}" type="datetimeFigureOut">
              <a:rPr lang="en-US" smtClean="0"/>
              <a:t>3/2/2021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9743632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_Image slide layout">
    <p:bg>
      <p:bgPr>
        <a:solidFill>
          <a:schemeClr val="tx1"/>
        </a:solidFill>
        <a:effectLst/>
      </p:bgPr>
    </p:bg>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8BAFB7A8-334A-478E-8E07-DBAE080BDE66}"/>
              </a:ext>
            </a:extLst>
          </p:cNvPr>
          <p:cNvSpPr>
            <a:spLocks noGrp="1"/>
          </p:cNvSpPr>
          <p:nvPr>
            <p:ph type="pic" idx="14" hasCustomPrompt="1"/>
          </p:nvPr>
        </p:nvSpPr>
        <p:spPr>
          <a:xfrm>
            <a:off x="3779656" y="1838324"/>
            <a:ext cx="8412345" cy="4067177"/>
          </a:xfrm>
          <a:custGeom>
            <a:avLst/>
            <a:gdLst>
              <a:gd name="connsiteX0" fmla="*/ 7994333 w 8412345"/>
              <a:gd name="connsiteY0" fmla="*/ 3524256 h 4067177"/>
              <a:gd name="connsiteX1" fmla="*/ 7994333 w 8412345"/>
              <a:gd name="connsiteY1" fmla="*/ 3752847 h 4067177"/>
              <a:gd name="connsiteX2" fmla="*/ 8412344 w 8412345"/>
              <a:gd name="connsiteY2" fmla="*/ 3752847 h 4067177"/>
              <a:gd name="connsiteX3" fmla="*/ 8412344 w 8412345"/>
              <a:gd name="connsiteY3" fmla="*/ 3524256 h 4067177"/>
              <a:gd name="connsiteX4" fmla="*/ 0 w 8412345"/>
              <a:gd name="connsiteY4" fmla="*/ 0 h 4067177"/>
              <a:gd name="connsiteX5" fmla="*/ 8412345 w 8412345"/>
              <a:gd name="connsiteY5" fmla="*/ 0 h 4067177"/>
              <a:gd name="connsiteX6" fmla="*/ 8412345 w 8412345"/>
              <a:gd name="connsiteY6" fmla="*/ 4067177 h 4067177"/>
              <a:gd name="connsiteX7" fmla="*/ 1452936 w 8412345"/>
              <a:gd name="connsiteY7" fmla="*/ 4067177 h 4067177"/>
              <a:gd name="connsiteX8" fmla="*/ 1340647 w 8412345"/>
              <a:gd name="connsiteY8" fmla="*/ 3752847 h 4067177"/>
              <a:gd name="connsiteX9" fmla="*/ 2028961 w 8412345"/>
              <a:gd name="connsiteY9" fmla="*/ 3752847 h 4067177"/>
              <a:gd name="connsiteX10" fmla="*/ 2028961 w 8412345"/>
              <a:gd name="connsiteY10" fmla="*/ 3524256 h 4067177"/>
              <a:gd name="connsiteX11" fmla="*/ 1258986 w 8412345"/>
              <a:gd name="connsiteY11" fmla="*/ 3524256 h 4067177"/>
              <a:gd name="connsiteX0" fmla="*/ 7994333 w 8412345"/>
              <a:gd name="connsiteY0" fmla="*/ 3524256 h 4067177"/>
              <a:gd name="connsiteX1" fmla="*/ 7994333 w 8412345"/>
              <a:gd name="connsiteY1" fmla="*/ 3752847 h 4067177"/>
              <a:gd name="connsiteX2" fmla="*/ 8412344 w 8412345"/>
              <a:gd name="connsiteY2" fmla="*/ 3752847 h 4067177"/>
              <a:gd name="connsiteX3" fmla="*/ 8412344 w 8412345"/>
              <a:gd name="connsiteY3" fmla="*/ 3524256 h 4067177"/>
              <a:gd name="connsiteX4" fmla="*/ 7994333 w 8412345"/>
              <a:gd name="connsiteY4" fmla="*/ 3524256 h 4067177"/>
              <a:gd name="connsiteX5" fmla="*/ 0 w 8412345"/>
              <a:gd name="connsiteY5" fmla="*/ 0 h 4067177"/>
              <a:gd name="connsiteX6" fmla="*/ 8412345 w 8412345"/>
              <a:gd name="connsiteY6" fmla="*/ 0 h 4067177"/>
              <a:gd name="connsiteX7" fmla="*/ 8412345 w 8412345"/>
              <a:gd name="connsiteY7" fmla="*/ 4067177 h 4067177"/>
              <a:gd name="connsiteX8" fmla="*/ 1452936 w 8412345"/>
              <a:gd name="connsiteY8" fmla="*/ 4067177 h 4067177"/>
              <a:gd name="connsiteX9" fmla="*/ 1340647 w 8412345"/>
              <a:gd name="connsiteY9" fmla="*/ 3752847 h 4067177"/>
              <a:gd name="connsiteX10" fmla="*/ 2028961 w 8412345"/>
              <a:gd name="connsiteY10" fmla="*/ 3752847 h 4067177"/>
              <a:gd name="connsiteX11" fmla="*/ 1258986 w 8412345"/>
              <a:gd name="connsiteY11" fmla="*/ 3524256 h 4067177"/>
              <a:gd name="connsiteX12" fmla="*/ 0 w 8412345"/>
              <a:gd name="connsiteY12" fmla="*/ 0 h 4067177"/>
              <a:gd name="connsiteX0" fmla="*/ 7994333 w 8412345"/>
              <a:gd name="connsiteY0" fmla="*/ 3524256 h 4067177"/>
              <a:gd name="connsiteX1" fmla="*/ 7994333 w 8412345"/>
              <a:gd name="connsiteY1" fmla="*/ 3752847 h 4067177"/>
              <a:gd name="connsiteX2" fmla="*/ 8412344 w 8412345"/>
              <a:gd name="connsiteY2" fmla="*/ 3752847 h 4067177"/>
              <a:gd name="connsiteX3" fmla="*/ 8412344 w 8412345"/>
              <a:gd name="connsiteY3" fmla="*/ 3524256 h 4067177"/>
              <a:gd name="connsiteX4" fmla="*/ 7994333 w 8412345"/>
              <a:gd name="connsiteY4" fmla="*/ 3524256 h 4067177"/>
              <a:gd name="connsiteX5" fmla="*/ 0 w 8412345"/>
              <a:gd name="connsiteY5" fmla="*/ 0 h 4067177"/>
              <a:gd name="connsiteX6" fmla="*/ 8412345 w 8412345"/>
              <a:gd name="connsiteY6" fmla="*/ 0 h 4067177"/>
              <a:gd name="connsiteX7" fmla="*/ 8412345 w 8412345"/>
              <a:gd name="connsiteY7" fmla="*/ 4067177 h 4067177"/>
              <a:gd name="connsiteX8" fmla="*/ 1452936 w 8412345"/>
              <a:gd name="connsiteY8" fmla="*/ 4067177 h 4067177"/>
              <a:gd name="connsiteX9" fmla="*/ 1340647 w 8412345"/>
              <a:gd name="connsiteY9" fmla="*/ 3752847 h 4067177"/>
              <a:gd name="connsiteX10" fmla="*/ 1258986 w 8412345"/>
              <a:gd name="connsiteY10" fmla="*/ 3524256 h 4067177"/>
              <a:gd name="connsiteX11" fmla="*/ 0 w 8412345"/>
              <a:gd name="connsiteY11" fmla="*/ 0 h 4067177"/>
              <a:gd name="connsiteX0" fmla="*/ 7994333 w 8412345"/>
              <a:gd name="connsiteY0" fmla="*/ 3524256 h 4067177"/>
              <a:gd name="connsiteX1" fmla="*/ 7994333 w 8412345"/>
              <a:gd name="connsiteY1" fmla="*/ 3752847 h 4067177"/>
              <a:gd name="connsiteX2" fmla="*/ 8412344 w 8412345"/>
              <a:gd name="connsiteY2" fmla="*/ 3752847 h 4067177"/>
              <a:gd name="connsiteX3" fmla="*/ 8412344 w 8412345"/>
              <a:gd name="connsiteY3" fmla="*/ 3524256 h 4067177"/>
              <a:gd name="connsiteX4" fmla="*/ 7994333 w 8412345"/>
              <a:gd name="connsiteY4" fmla="*/ 3524256 h 4067177"/>
              <a:gd name="connsiteX5" fmla="*/ 0 w 8412345"/>
              <a:gd name="connsiteY5" fmla="*/ 0 h 4067177"/>
              <a:gd name="connsiteX6" fmla="*/ 8412345 w 8412345"/>
              <a:gd name="connsiteY6" fmla="*/ 0 h 4067177"/>
              <a:gd name="connsiteX7" fmla="*/ 8412345 w 8412345"/>
              <a:gd name="connsiteY7" fmla="*/ 4067177 h 4067177"/>
              <a:gd name="connsiteX8" fmla="*/ 1452936 w 8412345"/>
              <a:gd name="connsiteY8" fmla="*/ 4067177 h 4067177"/>
              <a:gd name="connsiteX9" fmla="*/ 1258986 w 8412345"/>
              <a:gd name="connsiteY9" fmla="*/ 3524256 h 4067177"/>
              <a:gd name="connsiteX10" fmla="*/ 0 w 8412345"/>
              <a:gd name="connsiteY10" fmla="*/ 0 h 4067177"/>
              <a:gd name="connsiteX0" fmla="*/ 7994333 w 8412345"/>
              <a:gd name="connsiteY0" fmla="*/ 3524256 h 4067177"/>
              <a:gd name="connsiteX1" fmla="*/ 7994333 w 8412345"/>
              <a:gd name="connsiteY1" fmla="*/ 3752847 h 4067177"/>
              <a:gd name="connsiteX2" fmla="*/ 8412344 w 8412345"/>
              <a:gd name="connsiteY2" fmla="*/ 3752847 h 4067177"/>
              <a:gd name="connsiteX3" fmla="*/ 8412344 w 8412345"/>
              <a:gd name="connsiteY3" fmla="*/ 3524256 h 4067177"/>
              <a:gd name="connsiteX4" fmla="*/ 7994333 w 8412345"/>
              <a:gd name="connsiteY4" fmla="*/ 3524256 h 4067177"/>
              <a:gd name="connsiteX5" fmla="*/ 0 w 8412345"/>
              <a:gd name="connsiteY5" fmla="*/ 0 h 4067177"/>
              <a:gd name="connsiteX6" fmla="*/ 8412345 w 8412345"/>
              <a:gd name="connsiteY6" fmla="*/ 0 h 4067177"/>
              <a:gd name="connsiteX7" fmla="*/ 8412345 w 8412345"/>
              <a:gd name="connsiteY7" fmla="*/ 4067177 h 4067177"/>
              <a:gd name="connsiteX8" fmla="*/ 1452936 w 8412345"/>
              <a:gd name="connsiteY8" fmla="*/ 4067177 h 4067177"/>
              <a:gd name="connsiteX9" fmla="*/ 0 w 8412345"/>
              <a:gd name="connsiteY9" fmla="*/ 0 h 4067177"/>
              <a:gd name="connsiteX0" fmla="*/ 8412344 w 8412345"/>
              <a:gd name="connsiteY0" fmla="*/ 3524256 h 4067177"/>
              <a:gd name="connsiteX1" fmla="*/ 7994333 w 8412345"/>
              <a:gd name="connsiteY1" fmla="*/ 3752847 h 4067177"/>
              <a:gd name="connsiteX2" fmla="*/ 8412344 w 8412345"/>
              <a:gd name="connsiteY2" fmla="*/ 3752847 h 4067177"/>
              <a:gd name="connsiteX3" fmla="*/ 8412344 w 8412345"/>
              <a:gd name="connsiteY3" fmla="*/ 3524256 h 4067177"/>
              <a:gd name="connsiteX4" fmla="*/ 0 w 8412345"/>
              <a:gd name="connsiteY4" fmla="*/ 0 h 4067177"/>
              <a:gd name="connsiteX5" fmla="*/ 8412345 w 8412345"/>
              <a:gd name="connsiteY5" fmla="*/ 0 h 4067177"/>
              <a:gd name="connsiteX6" fmla="*/ 8412345 w 8412345"/>
              <a:gd name="connsiteY6" fmla="*/ 4067177 h 4067177"/>
              <a:gd name="connsiteX7" fmla="*/ 1452936 w 8412345"/>
              <a:gd name="connsiteY7" fmla="*/ 4067177 h 4067177"/>
              <a:gd name="connsiteX8" fmla="*/ 0 w 8412345"/>
              <a:gd name="connsiteY8" fmla="*/ 0 h 4067177"/>
              <a:gd name="connsiteX0" fmla="*/ 8412344 w 8412345"/>
              <a:gd name="connsiteY0" fmla="*/ 3524256 h 4067177"/>
              <a:gd name="connsiteX1" fmla="*/ 8412344 w 8412345"/>
              <a:gd name="connsiteY1" fmla="*/ 3752847 h 4067177"/>
              <a:gd name="connsiteX2" fmla="*/ 8412344 w 8412345"/>
              <a:gd name="connsiteY2" fmla="*/ 3524256 h 4067177"/>
              <a:gd name="connsiteX3" fmla="*/ 0 w 8412345"/>
              <a:gd name="connsiteY3" fmla="*/ 0 h 4067177"/>
              <a:gd name="connsiteX4" fmla="*/ 8412345 w 8412345"/>
              <a:gd name="connsiteY4" fmla="*/ 0 h 4067177"/>
              <a:gd name="connsiteX5" fmla="*/ 8412345 w 8412345"/>
              <a:gd name="connsiteY5" fmla="*/ 4067177 h 4067177"/>
              <a:gd name="connsiteX6" fmla="*/ 1452936 w 8412345"/>
              <a:gd name="connsiteY6" fmla="*/ 4067177 h 4067177"/>
              <a:gd name="connsiteX7" fmla="*/ 0 w 8412345"/>
              <a:gd name="connsiteY7" fmla="*/ 0 h 4067177"/>
              <a:gd name="connsiteX0" fmla="*/ 0 w 8412345"/>
              <a:gd name="connsiteY0" fmla="*/ 0 h 4067177"/>
              <a:gd name="connsiteX1" fmla="*/ 8412345 w 8412345"/>
              <a:gd name="connsiteY1" fmla="*/ 0 h 4067177"/>
              <a:gd name="connsiteX2" fmla="*/ 8412345 w 8412345"/>
              <a:gd name="connsiteY2" fmla="*/ 4067177 h 4067177"/>
              <a:gd name="connsiteX3" fmla="*/ 1452936 w 8412345"/>
              <a:gd name="connsiteY3" fmla="*/ 4067177 h 4067177"/>
              <a:gd name="connsiteX4" fmla="*/ 0 w 8412345"/>
              <a:gd name="connsiteY4" fmla="*/ 0 h 40671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12345" h="4067177">
                <a:moveTo>
                  <a:pt x="0" y="0"/>
                </a:moveTo>
                <a:lnTo>
                  <a:pt x="8412345" y="0"/>
                </a:lnTo>
                <a:lnTo>
                  <a:pt x="8412345" y="4067177"/>
                </a:lnTo>
                <a:lnTo>
                  <a:pt x="1452936" y="4067177"/>
                </a:lnTo>
                <a:lnTo>
                  <a:pt x="0" y="0"/>
                </a:lnTo>
                <a:close/>
              </a:path>
            </a:pathLst>
          </a:custGeom>
          <a:solidFill>
            <a:schemeClr val="bg1">
              <a:lumMod val="95000"/>
            </a:schemeClr>
          </a:solidFill>
        </p:spPr>
        <p:txBody>
          <a:bodyPr wrap="square" anchor="ctr">
            <a:noAutofit/>
          </a:bodyPr>
          <a:lstStyle>
            <a:lvl1pPr marL="0" indent="0" algn="ctr">
              <a:buNone/>
              <a:defRPr sz="18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And Send To Back </a:t>
            </a:r>
            <a:endParaRPr lang="ko-KR" altLang="en-US" dirty="0"/>
          </a:p>
        </p:txBody>
      </p:sp>
      <p:sp>
        <p:nvSpPr>
          <p:cNvPr id="34" name="Picture Placeholder 33">
            <a:extLst>
              <a:ext uri="{FF2B5EF4-FFF2-40B4-BE49-F238E27FC236}">
                <a16:creationId xmlns:a16="http://schemas.microsoft.com/office/drawing/2014/main" id="{DF0D5D85-25EF-40C1-9119-2AE98DC382AC}"/>
              </a:ext>
            </a:extLst>
          </p:cNvPr>
          <p:cNvSpPr>
            <a:spLocks noGrp="1"/>
          </p:cNvSpPr>
          <p:nvPr>
            <p:ph type="pic" idx="15" hasCustomPrompt="1"/>
          </p:nvPr>
        </p:nvSpPr>
        <p:spPr>
          <a:xfrm>
            <a:off x="0" y="1285875"/>
            <a:ext cx="4432248" cy="4067177"/>
          </a:xfrm>
          <a:custGeom>
            <a:avLst/>
            <a:gdLst>
              <a:gd name="connsiteX0" fmla="*/ 0 w 4432248"/>
              <a:gd name="connsiteY0" fmla="*/ 0 h 4067177"/>
              <a:gd name="connsiteX1" fmla="*/ 571500 w 4432248"/>
              <a:gd name="connsiteY1" fmla="*/ 0 h 4067177"/>
              <a:gd name="connsiteX2" fmla="*/ 904875 w 4432248"/>
              <a:gd name="connsiteY2" fmla="*/ 0 h 4067177"/>
              <a:gd name="connsiteX3" fmla="*/ 2979312 w 4432248"/>
              <a:gd name="connsiteY3" fmla="*/ 0 h 4067177"/>
              <a:gd name="connsiteX4" fmla="*/ 4432248 w 4432248"/>
              <a:gd name="connsiteY4" fmla="*/ 4067177 h 4067177"/>
              <a:gd name="connsiteX5" fmla="*/ 571500 w 4432248"/>
              <a:gd name="connsiteY5" fmla="*/ 4067177 h 4067177"/>
              <a:gd name="connsiteX6" fmla="*/ 571500 w 4432248"/>
              <a:gd name="connsiteY6" fmla="*/ 4067175 h 4067177"/>
              <a:gd name="connsiteX7" fmla="*/ 0 w 4432248"/>
              <a:gd name="connsiteY7" fmla="*/ 4067175 h 4067177"/>
              <a:gd name="connsiteX0" fmla="*/ 0 w 4432248"/>
              <a:gd name="connsiteY0" fmla="*/ 0 h 4067177"/>
              <a:gd name="connsiteX1" fmla="*/ 571500 w 4432248"/>
              <a:gd name="connsiteY1" fmla="*/ 0 h 4067177"/>
              <a:gd name="connsiteX2" fmla="*/ 2979312 w 4432248"/>
              <a:gd name="connsiteY2" fmla="*/ 0 h 4067177"/>
              <a:gd name="connsiteX3" fmla="*/ 4432248 w 4432248"/>
              <a:gd name="connsiteY3" fmla="*/ 4067177 h 4067177"/>
              <a:gd name="connsiteX4" fmla="*/ 571500 w 4432248"/>
              <a:gd name="connsiteY4" fmla="*/ 4067177 h 4067177"/>
              <a:gd name="connsiteX5" fmla="*/ 571500 w 4432248"/>
              <a:gd name="connsiteY5" fmla="*/ 4067175 h 4067177"/>
              <a:gd name="connsiteX6" fmla="*/ 0 w 4432248"/>
              <a:gd name="connsiteY6" fmla="*/ 4067175 h 4067177"/>
              <a:gd name="connsiteX7" fmla="*/ 0 w 4432248"/>
              <a:gd name="connsiteY7" fmla="*/ 0 h 4067177"/>
              <a:gd name="connsiteX0" fmla="*/ 0 w 4432248"/>
              <a:gd name="connsiteY0" fmla="*/ 0 h 4067177"/>
              <a:gd name="connsiteX1" fmla="*/ 2979312 w 4432248"/>
              <a:gd name="connsiteY1" fmla="*/ 0 h 4067177"/>
              <a:gd name="connsiteX2" fmla="*/ 4432248 w 4432248"/>
              <a:gd name="connsiteY2" fmla="*/ 4067177 h 4067177"/>
              <a:gd name="connsiteX3" fmla="*/ 571500 w 4432248"/>
              <a:gd name="connsiteY3" fmla="*/ 4067177 h 4067177"/>
              <a:gd name="connsiteX4" fmla="*/ 571500 w 4432248"/>
              <a:gd name="connsiteY4" fmla="*/ 4067175 h 4067177"/>
              <a:gd name="connsiteX5" fmla="*/ 0 w 4432248"/>
              <a:gd name="connsiteY5" fmla="*/ 4067175 h 4067177"/>
              <a:gd name="connsiteX6" fmla="*/ 0 w 4432248"/>
              <a:gd name="connsiteY6" fmla="*/ 0 h 4067177"/>
              <a:gd name="connsiteX0" fmla="*/ 0 w 4432248"/>
              <a:gd name="connsiteY0" fmla="*/ 0 h 4067177"/>
              <a:gd name="connsiteX1" fmla="*/ 2979312 w 4432248"/>
              <a:gd name="connsiteY1" fmla="*/ 0 h 4067177"/>
              <a:gd name="connsiteX2" fmla="*/ 4432248 w 4432248"/>
              <a:gd name="connsiteY2" fmla="*/ 4067177 h 4067177"/>
              <a:gd name="connsiteX3" fmla="*/ 571500 w 4432248"/>
              <a:gd name="connsiteY3" fmla="*/ 4067177 h 4067177"/>
              <a:gd name="connsiteX4" fmla="*/ 0 w 4432248"/>
              <a:gd name="connsiteY4" fmla="*/ 4067175 h 4067177"/>
              <a:gd name="connsiteX5" fmla="*/ 0 w 4432248"/>
              <a:gd name="connsiteY5" fmla="*/ 0 h 4067177"/>
              <a:gd name="connsiteX0" fmla="*/ 0 w 4432248"/>
              <a:gd name="connsiteY0" fmla="*/ 0 h 4067177"/>
              <a:gd name="connsiteX1" fmla="*/ 2979312 w 4432248"/>
              <a:gd name="connsiteY1" fmla="*/ 0 h 4067177"/>
              <a:gd name="connsiteX2" fmla="*/ 4432248 w 4432248"/>
              <a:gd name="connsiteY2" fmla="*/ 4067177 h 4067177"/>
              <a:gd name="connsiteX3" fmla="*/ 0 w 4432248"/>
              <a:gd name="connsiteY3" fmla="*/ 4067175 h 4067177"/>
              <a:gd name="connsiteX4" fmla="*/ 0 w 4432248"/>
              <a:gd name="connsiteY4" fmla="*/ 0 h 40671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32248" h="4067177">
                <a:moveTo>
                  <a:pt x="0" y="0"/>
                </a:moveTo>
                <a:lnTo>
                  <a:pt x="2979312" y="0"/>
                </a:lnTo>
                <a:lnTo>
                  <a:pt x="4432248" y="4067177"/>
                </a:lnTo>
                <a:lnTo>
                  <a:pt x="0" y="4067175"/>
                </a:lnTo>
                <a:lnTo>
                  <a:pt x="0" y="0"/>
                </a:lnTo>
                <a:close/>
              </a:path>
            </a:pathLst>
          </a:custGeom>
          <a:solidFill>
            <a:schemeClr val="bg1">
              <a:lumMod val="95000"/>
            </a:schemeClr>
          </a:solidFill>
        </p:spPr>
        <p:txBody>
          <a:bodyPr wrap="square" anchor="ctr">
            <a:noAutofit/>
          </a:bodyPr>
          <a:lstStyle>
            <a:lvl1pPr marL="0" indent="0" algn="ctr">
              <a:buNone/>
              <a:defRPr sz="18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t>
            </a:r>
            <a:endParaRPr lang="ko-KR" altLang="en-US" dirty="0"/>
          </a:p>
        </p:txBody>
      </p:sp>
    </p:spTree>
    <p:extLst>
      <p:ext uri="{BB962C8B-B14F-4D97-AF65-F5344CB8AC3E}">
        <p14:creationId xmlns:p14="http://schemas.microsoft.com/office/powerpoint/2010/main" val="42326859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2345051-2045-45DA-935E-2E3CA1A69ADC}" type="datetimeFigureOut">
              <a:rPr lang="en-US" smtClean="0"/>
              <a:t>3/2/2021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16915272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2345051-2045-45DA-935E-2E3CA1A69ADC}" type="datetimeFigureOut">
              <a:rPr lang="en-US" smtClean="0"/>
              <a:t>3/2/2021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7572811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2345051-2045-45DA-935E-2E3CA1A69ADC}" type="datetimeFigureOut">
              <a:rPr lang="en-US" smtClean="0"/>
              <a:t>3/2/2021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26890420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2345051-2045-45DA-935E-2E3CA1A69ADC}" type="datetimeFigureOut">
              <a:rPr lang="en-US" smtClean="0"/>
              <a:t>3/2/2021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12700563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2345051-2045-45DA-935E-2E3CA1A69ADC}" type="datetimeFigureOut">
              <a:rPr lang="en-US" smtClean="0"/>
              <a:t>3/2/2021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1809067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2345051-2045-45DA-935E-2E3CA1A69ADC}" type="datetimeFigureOut">
              <a:rPr lang="en-US" smtClean="0"/>
              <a:t>3/2/2021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29538907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2345051-2045-45DA-935E-2E3CA1A69ADC}" type="datetimeFigureOut">
              <a:rPr lang="en-US" smtClean="0"/>
              <a:t>3/2/2021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40272858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72345051-2045-45DA-935E-2E3CA1A69ADC}" type="datetimeFigureOut">
              <a:rPr lang="en-US" smtClean="0"/>
              <a:t>3/2/2021</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A7CD31F4-64FA-4BA0-9498-67783267A8C8}" type="slidenum">
              <a:rPr lang="en-US" smtClean="0"/>
              <a:t>‹#›</a:t>
            </a:fld>
            <a:endParaRPr lang="en-US" dirty="0"/>
          </a:p>
        </p:txBody>
      </p:sp>
    </p:spTree>
    <p:extLst>
      <p:ext uri="{BB962C8B-B14F-4D97-AF65-F5344CB8AC3E}">
        <p14:creationId xmlns:p14="http://schemas.microsoft.com/office/powerpoint/2010/main" val="719686609"/>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687" r:id="rId13"/>
    <p:sldLayoutId id="2147483688" r:id="rId14"/>
    <p:sldLayoutId id="2147483689" r:id="rId15"/>
    <p:sldLayoutId id="2147483690" r:id="rId16"/>
    <p:sldLayoutId id="2147483691" r:id="rId17"/>
    <p:sldLayoutId id="2147483692" r:id="rId18"/>
    <p:sldLayoutId id="2147483693" r:id="rId19"/>
    <p:sldLayoutId id="2147483694" r:id="rId20"/>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7.xml"/><Relationship Id="rId4" Type="http://schemas.openxmlformats.org/officeDocument/2006/relationships/image" Target="../media/image27.jpe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9.xml"/></Relationships>
</file>

<file path=ppt/slides/_rels/slide25.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35.png"/><Relationship Id="rId1" Type="http://schemas.openxmlformats.org/officeDocument/2006/relationships/slideLayout" Target="../slideLayouts/slideLayout20.xml"/></Relationships>
</file>

<file path=ppt/slides/_rels/slide2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image" Target="../media/image38.jpg"/><Relationship Id="rId1" Type="http://schemas.openxmlformats.org/officeDocument/2006/relationships/slideLayout" Target="../slideLayouts/slideLayout20.xml"/></Relationships>
</file>

<file path=ppt/slides/_rels/slide28.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image" Target="../media/image40.jpg"/><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2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jpg"/><Relationship Id="rId1" Type="http://schemas.openxmlformats.org/officeDocument/2006/relationships/slideLayout" Target="../slideLayouts/slideLayout7.xml"/><Relationship Id="rId4" Type="http://schemas.openxmlformats.org/officeDocument/2006/relationships/image" Target="../media/image45.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image" Target="../media/image46.jpg"/><Relationship Id="rId1" Type="http://schemas.openxmlformats.org/officeDocument/2006/relationships/slideLayout" Target="../slideLayouts/slideLayout7.xml"/><Relationship Id="rId4" Type="http://schemas.openxmlformats.org/officeDocument/2006/relationships/image" Target="../media/image48.jpg"/></Relationships>
</file>

<file path=ppt/slides/_rels/slide31.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50.png"/><Relationship Id="rId7" Type="http://schemas.openxmlformats.org/officeDocument/2006/relationships/image" Target="../media/image54.png"/><Relationship Id="rId12" Type="http://schemas.openxmlformats.org/officeDocument/2006/relationships/image" Target="../media/image59.jpg"/><Relationship Id="rId2" Type="http://schemas.openxmlformats.org/officeDocument/2006/relationships/image" Target="../media/image49.png"/><Relationship Id="rId1" Type="http://schemas.openxmlformats.org/officeDocument/2006/relationships/slideLayout" Target="../slideLayouts/slideLayout6.xml"/><Relationship Id="rId6" Type="http://schemas.openxmlformats.org/officeDocument/2006/relationships/image" Target="../media/image53.png"/><Relationship Id="rId11" Type="http://schemas.openxmlformats.org/officeDocument/2006/relationships/image" Target="../media/image58.png"/><Relationship Id="rId5" Type="http://schemas.openxmlformats.org/officeDocument/2006/relationships/image" Target="../media/image52.png"/><Relationship Id="rId10" Type="http://schemas.openxmlformats.org/officeDocument/2006/relationships/image" Target="../media/image57.png"/><Relationship Id="rId4" Type="http://schemas.openxmlformats.org/officeDocument/2006/relationships/image" Target="../media/image51.png"/><Relationship Id="rId9" Type="http://schemas.openxmlformats.org/officeDocument/2006/relationships/image" Target="../media/image5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60.jp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62.png"/><Relationship Id="rId7" Type="http://schemas.openxmlformats.org/officeDocument/2006/relationships/image" Target="../media/image66.png"/><Relationship Id="rId2" Type="http://schemas.openxmlformats.org/officeDocument/2006/relationships/image" Target="../media/image61.png"/><Relationship Id="rId1" Type="http://schemas.openxmlformats.org/officeDocument/2006/relationships/slideLayout" Target="../slideLayouts/slideLayout6.xml"/><Relationship Id="rId6" Type="http://schemas.openxmlformats.org/officeDocument/2006/relationships/image" Target="../media/image65.png"/><Relationship Id="rId5" Type="http://schemas.openxmlformats.org/officeDocument/2006/relationships/image" Target="../media/image64.png"/><Relationship Id="rId10" Type="http://schemas.openxmlformats.org/officeDocument/2006/relationships/image" Target="../media/image69.jpg"/><Relationship Id="rId4" Type="http://schemas.openxmlformats.org/officeDocument/2006/relationships/image" Target="../media/image63.png"/><Relationship Id="rId9" Type="http://schemas.openxmlformats.org/officeDocument/2006/relationships/image" Target="../media/image68.png"/></Relationships>
</file>

<file path=ppt/slides/_rels/slide37.xml.rels><?xml version="1.0" encoding="UTF-8" standalone="yes"?>
<Relationships xmlns="http://schemas.openxmlformats.org/package/2006/relationships"><Relationship Id="rId2" Type="http://schemas.openxmlformats.org/officeDocument/2006/relationships/image" Target="../media/image70.jp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CC5DC4-EF79-4B6F-849F-E58AC905B104}"/>
              </a:ext>
            </a:extLst>
          </p:cNvPr>
          <p:cNvSpPr>
            <a:spLocks noGrp="1"/>
          </p:cNvSpPr>
          <p:nvPr>
            <p:ph type="ctrTitle"/>
          </p:nvPr>
        </p:nvSpPr>
        <p:spPr>
          <a:xfrm>
            <a:off x="765093" y="251625"/>
            <a:ext cx="4368602" cy="1956841"/>
          </a:xfrm>
        </p:spPr>
        <p:txBody>
          <a:bodyPr vert="horz" lIns="91440" tIns="45720" rIns="91440" bIns="45720" rtlCol="0" anchor="b">
            <a:normAutofit/>
          </a:bodyPr>
          <a:lstStyle/>
          <a:p>
            <a:pPr>
              <a:lnSpc>
                <a:spcPct val="90000"/>
              </a:lnSpc>
            </a:pPr>
            <a:r>
              <a:rPr lang="en-US" sz="6600" dirty="0">
                <a:solidFill>
                  <a:srgbClr val="00B050"/>
                </a:solidFill>
              </a:rPr>
              <a:t>Going Paperless</a:t>
            </a:r>
          </a:p>
        </p:txBody>
      </p:sp>
      <p:sp>
        <p:nvSpPr>
          <p:cNvPr id="3" name="Subtitle 2">
            <a:extLst>
              <a:ext uri="{FF2B5EF4-FFF2-40B4-BE49-F238E27FC236}">
                <a16:creationId xmlns:a16="http://schemas.microsoft.com/office/drawing/2014/main" id="{ECF095AA-AEC5-41E8-9297-1E0CF183339A}"/>
              </a:ext>
            </a:extLst>
          </p:cNvPr>
          <p:cNvSpPr>
            <a:spLocks noGrp="1"/>
          </p:cNvSpPr>
          <p:nvPr>
            <p:ph type="subTitle" idx="1"/>
          </p:nvPr>
        </p:nvSpPr>
        <p:spPr>
          <a:xfrm>
            <a:off x="640080" y="2872899"/>
            <a:ext cx="4243589" cy="3320668"/>
          </a:xfrm>
        </p:spPr>
        <p:txBody>
          <a:bodyPr vert="horz" lIns="91440" tIns="45720" rIns="91440" bIns="45720" rtlCol="0">
            <a:normAutofit fontScale="25000" lnSpcReduction="20000"/>
          </a:bodyPr>
          <a:lstStyle/>
          <a:p>
            <a:pPr algn="just"/>
            <a:r>
              <a:rPr lang="en-US" sz="5600" dirty="0">
                <a:solidFill>
                  <a:srgbClr val="FF0000"/>
                </a:solidFill>
              </a:rPr>
              <a:t>Presented    By :-     </a:t>
            </a:r>
          </a:p>
          <a:p>
            <a:pPr algn="just"/>
            <a:r>
              <a:rPr lang="en-US" sz="5600" dirty="0">
                <a:solidFill>
                  <a:srgbClr val="FF0000"/>
                </a:solidFill>
              </a:rPr>
              <a:t>                       1)Aniket Prajapati - 44</a:t>
            </a:r>
          </a:p>
          <a:p>
            <a:pPr algn="just"/>
            <a:r>
              <a:rPr lang="en-US" sz="5600" dirty="0">
                <a:solidFill>
                  <a:srgbClr val="FF0000"/>
                </a:solidFill>
              </a:rPr>
              <a:t>                       2)</a:t>
            </a:r>
            <a:r>
              <a:rPr lang="en-US" sz="5600" dirty="0" err="1">
                <a:solidFill>
                  <a:srgbClr val="FF0000"/>
                </a:solidFill>
              </a:rPr>
              <a:t>Parth</a:t>
            </a:r>
            <a:r>
              <a:rPr lang="en-US" sz="5600" dirty="0">
                <a:solidFill>
                  <a:srgbClr val="FF0000"/>
                </a:solidFill>
              </a:rPr>
              <a:t>  Baraiya - 05</a:t>
            </a:r>
          </a:p>
          <a:p>
            <a:pPr algn="just"/>
            <a:r>
              <a:rPr lang="en-US" sz="5600" dirty="0">
                <a:solidFill>
                  <a:srgbClr val="FF0000"/>
                </a:solidFill>
              </a:rPr>
              <a:t>                       3)Aman Rai - 46 </a:t>
            </a:r>
          </a:p>
          <a:p>
            <a:pPr algn="just"/>
            <a:r>
              <a:rPr lang="en-US" sz="5600" dirty="0">
                <a:solidFill>
                  <a:srgbClr val="FF0000"/>
                </a:solidFill>
              </a:rPr>
              <a:t>                       4)Anmol Kaur </a:t>
            </a:r>
            <a:r>
              <a:rPr lang="en-US" sz="5600" dirty="0" err="1">
                <a:solidFill>
                  <a:srgbClr val="FF0000"/>
                </a:solidFill>
              </a:rPr>
              <a:t>Saggu</a:t>
            </a:r>
            <a:r>
              <a:rPr lang="en-US" sz="5600" dirty="0">
                <a:solidFill>
                  <a:srgbClr val="FF0000"/>
                </a:solidFill>
              </a:rPr>
              <a:t> - 49</a:t>
            </a:r>
          </a:p>
          <a:p>
            <a:pPr algn="just"/>
            <a:r>
              <a:rPr lang="en-US" sz="5600" dirty="0">
                <a:solidFill>
                  <a:srgbClr val="FF0000"/>
                </a:solidFill>
              </a:rPr>
              <a:t>                       5)Akhilesh Kumar - 99</a:t>
            </a:r>
          </a:p>
          <a:p>
            <a:pPr algn="just"/>
            <a:r>
              <a:rPr lang="en-US" sz="5600" dirty="0">
                <a:solidFill>
                  <a:srgbClr val="FF0000"/>
                </a:solidFill>
              </a:rPr>
              <a:t>                       6)Karan Prajapati – 97</a:t>
            </a:r>
          </a:p>
          <a:p>
            <a:pPr algn="just"/>
            <a:r>
              <a:rPr lang="en-US" sz="5600" dirty="0">
                <a:solidFill>
                  <a:srgbClr val="FF0000"/>
                </a:solidFill>
              </a:rPr>
              <a:t>                       7)Rahim Khan - 21</a:t>
            </a:r>
          </a:p>
          <a:p>
            <a:pPr indent="-228600">
              <a:buFont typeface="Arial" panose="020B0604020202020204" pitchFamily="34" charset="0"/>
              <a:buChar char="•"/>
            </a:pPr>
            <a:endParaRPr lang="en-US" sz="5600" dirty="0">
              <a:solidFill>
                <a:srgbClr val="FF0000"/>
              </a:solidFill>
            </a:endParaRPr>
          </a:p>
          <a:p>
            <a:r>
              <a:rPr lang="en-US" dirty="0"/>
              <a:t>  </a:t>
            </a:r>
          </a:p>
          <a:p>
            <a:pPr indent="-228600">
              <a:buFont typeface="Arial" panose="020B0604020202020204" pitchFamily="34" charset="0"/>
              <a:buChar char="•"/>
            </a:pPr>
            <a:endParaRPr lang="en-US" dirty="0"/>
          </a:p>
          <a:p>
            <a:r>
              <a:rPr lang="en-US" dirty="0"/>
              <a:t>                   </a:t>
            </a:r>
          </a:p>
          <a:p>
            <a:pPr indent="-228600">
              <a:buFont typeface="Arial" panose="020B0604020202020204" pitchFamily="34" charset="0"/>
              <a:buChar char="•"/>
            </a:pPr>
            <a:endParaRPr lang="en-US" dirty="0"/>
          </a:p>
          <a:p>
            <a:pPr indent="-228600">
              <a:buFont typeface="Arial" panose="020B0604020202020204" pitchFamily="34" charset="0"/>
              <a:buChar char="•"/>
            </a:pPr>
            <a:endParaRPr lang="en-US" dirty="0"/>
          </a:p>
          <a:p>
            <a:pPr indent="-228600">
              <a:buFont typeface="Arial" panose="020B0604020202020204" pitchFamily="34" charset="0"/>
              <a:buChar char="•"/>
            </a:pPr>
            <a:endParaRPr lang="en-US" dirty="0"/>
          </a:p>
          <a:p>
            <a:pPr indent="-228600">
              <a:buFont typeface="Arial" panose="020B0604020202020204" pitchFamily="34" charset="0"/>
              <a:buChar char="•"/>
            </a:pPr>
            <a:endParaRPr lang="en-US" dirty="0"/>
          </a:p>
          <a:p>
            <a:pPr indent="-228600">
              <a:buFont typeface="Arial" panose="020B0604020202020204" pitchFamily="34" charset="0"/>
              <a:buChar char="•"/>
            </a:pPr>
            <a:endParaRPr lang="en-US" dirty="0"/>
          </a:p>
          <a:p>
            <a:pPr indent="-228600">
              <a:buFont typeface="Arial" panose="020B0604020202020204" pitchFamily="34" charset="0"/>
              <a:buChar char="•"/>
            </a:pPr>
            <a:endParaRPr lang="en-US" dirty="0"/>
          </a:p>
          <a:p>
            <a:pPr indent="-228600">
              <a:buFont typeface="Arial" panose="020B0604020202020204" pitchFamily="34" charset="0"/>
              <a:buChar char="•"/>
            </a:pPr>
            <a:endParaRPr lang="en-US" dirty="0"/>
          </a:p>
          <a:p>
            <a:pPr indent="-228600">
              <a:buFont typeface="Arial" panose="020B0604020202020204" pitchFamily="34" charset="0"/>
              <a:buChar char="•"/>
            </a:pPr>
            <a:endParaRPr lang="en-US" dirty="0"/>
          </a:p>
          <a:p>
            <a:pPr indent="-228600">
              <a:buFont typeface="Arial" panose="020B0604020202020204" pitchFamily="34" charset="0"/>
              <a:buChar char="•"/>
            </a:pPr>
            <a:endParaRPr lang="en-US" dirty="0"/>
          </a:p>
          <a:p>
            <a:pPr indent="-228600">
              <a:buFont typeface="Arial" panose="020B0604020202020204" pitchFamily="34" charset="0"/>
              <a:buChar char="•"/>
            </a:pPr>
            <a:endParaRPr lang="en-US" dirty="0"/>
          </a:p>
          <a:p>
            <a:pPr indent="-228600">
              <a:buFont typeface="Arial" panose="020B0604020202020204" pitchFamily="34" charset="0"/>
              <a:buChar char="•"/>
            </a:pPr>
            <a:endParaRPr lang="en-US" dirty="0"/>
          </a:p>
          <a:p>
            <a:pPr indent="-228600">
              <a:buFont typeface="Arial" panose="020B0604020202020204" pitchFamily="34" charset="0"/>
              <a:buChar char="•"/>
            </a:pPr>
            <a:endParaRPr lang="en-US" dirty="0"/>
          </a:p>
          <a:p>
            <a:pPr indent="-228600">
              <a:buFont typeface="Arial" panose="020B0604020202020204" pitchFamily="34" charset="0"/>
              <a:buChar char="•"/>
            </a:pPr>
            <a:endParaRPr lang="en-US" dirty="0"/>
          </a:p>
          <a:p>
            <a:pPr indent="-228600">
              <a:buFont typeface="Arial" panose="020B0604020202020204" pitchFamily="34" charset="0"/>
              <a:buChar char="•"/>
            </a:pPr>
            <a:endParaRPr lang="en-US" dirty="0"/>
          </a:p>
          <a:p>
            <a:pPr indent="-228600">
              <a:buFont typeface="Arial" panose="020B0604020202020204" pitchFamily="34" charset="0"/>
              <a:buChar char="•"/>
            </a:pPr>
            <a:endParaRPr lang="en-US" dirty="0"/>
          </a:p>
          <a:p>
            <a:pPr indent="-228600">
              <a:buFont typeface="Arial" panose="020B0604020202020204" pitchFamily="34" charset="0"/>
              <a:buChar char="•"/>
            </a:pPr>
            <a:endParaRPr lang="en-US" dirty="0"/>
          </a:p>
          <a:p>
            <a:pPr indent="-228600">
              <a:buFont typeface="Arial" panose="020B0604020202020204" pitchFamily="34" charset="0"/>
              <a:buChar char="•"/>
            </a:pPr>
            <a:endParaRPr lang="en-US" dirty="0"/>
          </a:p>
          <a:p>
            <a:pPr indent="-228600">
              <a:buFont typeface="Arial" panose="020B0604020202020204" pitchFamily="34" charset="0"/>
              <a:buChar char="•"/>
            </a:pPr>
            <a:endParaRPr lang="en-US" dirty="0"/>
          </a:p>
          <a:p>
            <a:pPr indent="-228600">
              <a:buFont typeface="Arial" panose="020B0604020202020204" pitchFamily="34" charset="0"/>
              <a:buChar char="•"/>
            </a:pPr>
            <a:endParaRPr lang="en-US" dirty="0"/>
          </a:p>
          <a:p>
            <a:pPr indent="-228600">
              <a:buFont typeface="Arial" panose="020B0604020202020204" pitchFamily="34" charset="0"/>
              <a:buChar char="•"/>
            </a:pPr>
            <a:endParaRPr lang="en-US" dirty="0"/>
          </a:p>
          <a:p>
            <a:pPr indent="-228600">
              <a:buFont typeface="Arial" panose="020B0604020202020204" pitchFamily="34" charset="0"/>
              <a:buChar char="•"/>
            </a:pPr>
            <a:endParaRPr lang="en-US" dirty="0"/>
          </a:p>
        </p:txBody>
      </p:sp>
      <p:pic>
        <p:nvPicPr>
          <p:cNvPr id="4" name="Picture 3">
            <a:extLst>
              <a:ext uri="{FF2B5EF4-FFF2-40B4-BE49-F238E27FC236}">
                <a16:creationId xmlns:a16="http://schemas.microsoft.com/office/drawing/2014/main" id="{C6CACC78-4568-411D-B861-06B5A3FB5803}"/>
              </a:ext>
            </a:extLst>
          </p:cNvPr>
          <p:cNvPicPr>
            <a:picLocks noChangeAspect="1"/>
          </p:cNvPicPr>
          <p:nvPr/>
        </p:nvPicPr>
        <p:blipFill rotWithShape="1">
          <a:blip r:embed="rId2"/>
          <a:srcRect l="10264" r="969" b="1"/>
          <a:stretch/>
        </p:blipFill>
        <p:spPr>
          <a:xfrm>
            <a:off x="5330752" y="-180965"/>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24910030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609600"/>
            <a:ext cx="7242048" cy="1295400"/>
          </a:xfrm>
        </p:spPr>
        <p:txBody>
          <a:bodyPr>
            <a:noAutofit/>
          </a:bodyPr>
          <a:lstStyle/>
          <a:p>
            <a:r>
              <a:rPr lang="en-US" sz="4800" dirty="0">
                <a:solidFill>
                  <a:srgbClr val="0070C0"/>
                </a:solidFill>
              </a:rPr>
              <a:t>Benefits of going paperless</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19400" y="2514601"/>
            <a:ext cx="5715000" cy="3152775"/>
          </a:xfrm>
          <a:prstGeom prst="rect">
            <a:avLst/>
          </a:prstGeom>
        </p:spPr>
      </p:pic>
    </p:spTree>
    <p:extLst>
      <p:ext uri="{BB962C8B-B14F-4D97-AF65-F5344CB8AC3E}">
        <p14:creationId xmlns:p14="http://schemas.microsoft.com/office/powerpoint/2010/main" val="2361593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81200" y="762000"/>
            <a:ext cx="7239000" cy="5693736"/>
          </a:xfrm>
        </p:spPr>
        <p:txBody>
          <a:bodyPr>
            <a:normAutofit/>
          </a:bodyPr>
          <a:lstStyle/>
          <a:p>
            <a:r>
              <a:rPr lang="en-US" dirty="0">
                <a:solidFill>
                  <a:srgbClr val="0070C0"/>
                </a:solidFill>
              </a:rPr>
              <a:t>Getting documents faster. </a:t>
            </a:r>
          </a:p>
          <a:p>
            <a:r>
              <a:rPr lang="en-US" dirty="0">
                <a:solidFill>
                  <a:srgbClr val="0070C0"/>
                </a:solidFill>
              </a:rPr>
              <a:t>Saves time and money.</a:t>
            </a:r>
          </a:p>
          <a:p>
            <a:r>
              <a:rPr lang="en-US" dirty="0">
                <a:solidFill>
                  <a:srgbClr val="0070C0"/>
                </a:solidFill>
              </a:rPr>
              <a:t>Saving more space in the office.  </a:t>
            </a:r>
          </a:p>
          <a:p>
            <a:r>
              <a:rPr lang="en-US" dirty="0">
                <a:solidFill>
                  <a:srgbClr val="0070C0"/>
                </a:solidFill>
              </a:rPr>
              <a:t>Getting easier transfer of information.</a:t>
            </a:r>
          </a:p>
          <a:p>
            <a:r>
              <a:rPr lang="en-US" dirty="0">
                <a:solidFill>
                  <a:srgbClr val="0070C0"/>
                </a:solidFill>
              </a:rPr>
              <a:t>Promotes the environment.</a:t>
            </a:r>
          </a:p>
          <a:p>
            <a:r>
              <a:rPr lang="en-US" dirty="0">
                <a:solidFill>
                  <a:srgbClr val="0070C0"/>
                </a:solidFill>
              </a:rPr>
              <a:t>Boosts security.</a:t>
            </a:r>
          </a:p>
          <a:p>
            <a:r>
              <a:rPr lang="en-US" dirty="0">
                <a:solidFill>
                  <a:srgbClr val="0070C0"/>
                </a:solidFill>
              </a:rPr>
              <a:t>Paperless files are easily saved and retrieved on the time.</a:t>
            </a:r>
          </a:p>
          <a:p>
            <a:r>
              <a:rPr lang="en-US" dirty="0">
                <a:solidFill>
                  <a:srgbClr val="0070C0"/>
                </a:solidFill>
              </a:rPr>
              <a:t>We have automatic backups.</a:t>
            </a:r>
          </a:p>
          <a:p>
            <a:r>
              <a:rPr lang="en-US" dirty="0">
                <a:solidFill>
                  <a:srgbClr val="0070C0"/>
                </a:solidFill>
              </a:rPr>
              <a:t>Helps in Financial benefits.</a:t>
            </a:r>
          </a:p>
          <a:p>
            <a:r>
              <a:rPr lang="en-US" dirty="0">
                <a:solidFill>
                  <a:srgbClr val="0070C0"/>
                </a:solidFill>
              </a:rPr>
              <a:t>Receive payments faster.</a:t>
            </a:r>
          </a:p>
          <a:p>
            <a:endParaRPr lang="en-US" dirty="0">
              <a:solidFill>
                <a:srgbClr val="0070C0"/>
              </a:solidFill>
            </a:endParaRPr>
          </a:p>
          <a:p>
            <a:endParaRPr lang="en-US" dirty="0">
              <a:solidFill>
                <a:srgbClr val="0070C0"/>
              </a:solidFill>
            </a:endParaRPr>
          </a:p>
        </p:txBody>
      </p:sp>
    </p:spTree>
    <p:extLst>
      <p:ext uri="{BB962C8B-B14F-4D97-AF65-F5344CB8AC3E}">
        <p14:creationId xmlns:p14="http://schemas.microsoft.com/office/powerpoint/2010/main" val="41370102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81200" y="838200"/>
            <a:ext cx="7239000" cy="5617536"/>
          </a:xfrm>
        </p:spPr>
        <p:txBody>
          <a:bodyPr/>
          <a:lstStyle/>
          <a:p>
            <a:r>
              <a:rPr lang="en-US" dirty="0">
                <a:solidFill>
                  <a:srgbClr val="0070C0"/>
                </a:solidFill>
              </a:rPr>
              <a:t>Protect your company from disasters.</a:t>
            </a:r>
          </a:p>
          <a:p>
            <a:r>
              <a:rPr lang="en-US" dirty="0">
                <a:solidFill>
                  <a:srgbClr val="0070C0"/>
                </a:solidFill>
              </a:rPr>
              <a:t>Improves customer service</a:t>
            </a:r>
          </a:p>
          <a:p>
            <a:r>
              <a:rPr lang="en-US" dirty="0">
                <a:solidFill>
                  <a:srgbClr val="0070C0"/>
                </a:solidFill>
              </a:rPr>
              <a:t>Copy documents with scanners and phone apps.</a:t>
            </a:r>
          </a:p>
          <a:p>
            <a:r>
              <a:rPr lang="en-US" dirty="0">
                <a:solidFill>
                  <a:srgbClr val="0070C0"/>
                </a:solidFill>
              </a:rPr>
              <a:t>Uses E-Mail instead of traditional mail.</a:t>
            </a:r>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76601" y="3581401"/>
            <a:ext cx="5800725" cy="2809875"/>
          </a:xfrm>
          <a:prstGeom prst="rect">
            <a:avLst/>
          </a:prstGeom>
        </p:spPr>
      </p:pic>
    </p:spTree>
    <p:extLst>
      <p:ext uri="{BB962C8B-B14F-4D97-AF65-F5344CB8AC3E}">
        <p14:creationId xmlns:p14="http://schemas.microsoft.com/office/powerpoint/2010/main" val="40405785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D8C9C31-4764-DB49-A9CD-B483E5D37B11}"/>
              </a:ext>
            </a:extLst>
          </p:cNvPr>
          <p:cNvSpPr txBox="1"/>
          <p:nvPr/>
        </p:nvSpPr>
        <p:spPr>
          <a:xfrm>
            <a:off x="1054371" y="1728482"/>
            <a:ext cx="6093962" cy="2308324"/>
          </a:xfrm>
          <a:prstGeom prst="rect">
            <a:avLst/>
          </a:prstGeom>
          <a:noFill/>
        </p:spPr>
        <p:txBody>
          <a:bodyPr wrap="square">
            <a:spAutoFit/>
          </a:bodyPr>
          <a:lstStyle/>
          <a:p>
            <a:r>
              <a:rPr lang="en-IN" sz="7200" b="1"/>
              <a:t>*</a:t>
            </a:r>
            <a:r>
              <a:rPr lang="en-US" sz="7200" b="1"/>
              <a:t>Paperless Office </a:t>
            </a:r>
            <a:r>
              <a:rPr lang="en-IN" sz="7200" b="1"/>
              <a:t>Tools*</a:t>
            </a:r>
            <a:endParaRPr lang="en-US" sz="7200" b="1"/>
          </a:p>
        </p:txBody>
      </p:sp>
    </p:spTree>
    <p:extLst>
      <p:ext uri="{BB962C8B-B14F-4D97-AF65-F5344CB8AC3E}">
        <p14:creationId xmlns:p14="http://schemas.microsoft.com/office/powerpoint/2010/main" val="41494895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7CEC087-9D70-3044-8BD6-5DDC1B703E6E}"/>
              </a:ext>
            </a:extLst>
          </p:cNvPr>
          <p:cNvSpPr txBox="1"/>
          <p:nvPr/>
        </p:nvSpPr>
        <p:spPr>
          <a:xfrm>
            <a:off x="492040" y="444902"/>
            <a:ext cx="6093962" cy="584775"/>
          </a:xfrm>
          <a:prstGeom prst="rect">
            <a:avLst/>
          </a:prstGeom>
          <a:noFill/>
        </p:spPr>
        <p:txBody>
          <a:bodyPr wrap="square">
            <a:spAutoFit/>
          </a:bodyPr>
          <a:lstStyle/>
          <a:p>
            <a:r>
              <a:rPr lang="en-IN" sz="3200"/>
              <a:t>•</a:t>
            </a:r>
            <a:r>
              <a:rPr lang="en-US" sz="3200" u="sng"/>
              <a:t>E-mail</a:t>
            </a:r>
            <a:r>
              <a:rPr lang="en-IN" sz="3200"/>
              <a:t> :</a:t>
            </a:r>
            <a:endParaRPr lang="en-US" sz="3200"/>
          </a:p>
        </p:txBody>
      </p:sp>
      <p:sp>
        <p:nvSpPr>
          <p:cNvPr id="5" name="TextBox 4">
            <a:extLst>
              <a:ext uri="{FF2B5EF4-FFF2-40B4-BE49-F238E27FC236}">
                <a16:creationId xmlns:a16="http://schemas.microsoft.com/office/drawing/2014/main" id="{200FD9F9-BDB8-0440-B26B-BD67040011B1}"/>
              </a:ext>
            </a:extLst>
          </p:cNvPr>
          <p:cNvSpPr txBox="1"/>
          <p:nvPr/>
        </p:nvSpPr>
        <p:spPr>
          <a:xfrm>
            <a:off x="626510" y="1042983"/>
            <a:ext cx="6093962" cy="1815882"/>
          </a:xfrm>
          <a:prstGeom prst="rect">
            <a:avLst/>
          </a:prstGeom>
          <a:noFill/>
        </p:spPr>
        <p:txBody>
          <a:bodyPr wrap="square">
            <a:spAutoFit/>
          </a:bodyPr>
          <a:lstStyle/>
          <a:p>
            <a:r>
              <a:rPr lang="en-US" sz="2800"/>
              <a:t>Email has had the biggest impact, allowing communications to become electronic with the </a:t>
            </a:r>
          </a:p>
          <a:p>
            <a:r>
              <a:rPr lang="en-US" sz="2800"/>
              <a:t>ability to attach.</a:t>
            </a:r>
          </a:p>
        </p:txBody>
      </p:sp>
      <p:sp>
        <p:nvSpPr>
          <p:cNvPr id="7" name="TextBox 6">
            <a:extLst>
              <a:ext uri="{FF2B5EF4-FFF2-40B4-BE49-F238E27FC236}">
                <a16:creationId xmlns:a16="http://schemas.microsoft.com/office/drawing/2014/main" id="{9B85EAE4-32CD-1040-A6AA-690EBBCEE703}"/>
              </a:ext>
            </a:extLst>
          </p:cNvPr>
          <p:cNvSpPr txBox="1"/>
          <p:nvPr/>
        </p:nvSpPr>
        <p:spPr>
          <a:xfrm>
            <a:off x="5068116" y="3761413"/>
            <a:ext cx="6093962" cy="646331"/>
          </a:xfrm>
          <a:prstGeom prst="rect">
            <a:avLst/>
          </a:prstGeom>
          <a:noFill/>
        </p:spPr>
        <p:txBody>
          <a:bodyPr wrap="square">
            <a:spAutoFit/>
          </a:bodyPr>
          <a:lstStyle/>
          <a:p>
            <a:r>
              <a:rPr lang="en-IN" sz="3600"/>
              <a:t>• </a:t>
            </a:r>
            <a:r>
              <a:rPr lang="en-IN" sz="3600" u="sng"/>
              <a:t>Scanners</a:t>
            </a:r>
            <a:r>
              <a:rPr lang="en-IN" sz="3600"/>
              <a:t> :</a:t>
            </a:r>
            <a:endParaRPr lang="en-US" sz="3600"/>
          </a:p>
        </p:txBody>
      </p:sp>
      <p:sp>
        <p:nvSpPr>
          <p:cNvPr id="9" name="TextBox 8">
            <a:extLst>
              <a:ext uri="{FF2B5EF4-FFF2-40B4-BE49-F238E27FC236}">
                <a16:creationId xmlns:a16="http://schemas.microsoft.com/office/drawing/2014/main" id="{2D3550C1-3B9D-824A-B653-6DD23EC1A137}"/>
              </a:ext>
            </a:extLst>
          </p:cNvPr>
          <p:cNvSpPr txBox="1"/>
          <p:nvPr/>
        </p:nvSpPr>
        <p:spPr>
          <a:xfrm>
            <a:off x="5357431" y="4407744"/>
            <a:ext cx="6093962" cy="954107"/>
          </a:xfrm>
          <a:prstGeom prst="rect">
            <a:avLst/>
          </a:prstGeom>
          <a:noFill/>
        </p:spPr>
        <p:txBody>
          <a:bodyPr wrap="square">
            <a:spAutoFit/>
          </a:bodyPr>
          <a:lstStyle/>
          <a:p>
            <a:r>
              <a:rPr lang="en-US" sz="2800"/>
              <a:t>Scanners are one of the most essential tools for a paperless office.</a:t>
            </a:r>
          </a:p>
        </p:txBody>
      </p:sp>
      <p:pic>
        <p:nvPicPr>
          <p:cNvPr id="10" name="Picture 10">
            <a:extLst>
              <a:ext uri="{FF2B5EF4-FFF2-40B4-BE49-F238E27FC236}">
                <a16:creationId xmlns:a16="http://schemas.microsoft.com/office/drawing/2014/main" id="{44E74924-8BB1-CE44-9723-91B7E215F665}"/>
              </a:ext>
            </a:extLst>
          </p:cNvPr>
          <p:cNvPicPr>
            <a:picLocks noChangeAspect="1"/>
          </p:cNvPicPr>
          <p:nvPr/>
        </p:nvPicPr>
        <p:blipFill>
          <a:blip r:embed="rId2"/>
          <a:stretch>
            <a:fillRect/>
          </a:stretch>
        </p:blipFill>
        <p:spPr>
          <a:xfrm>
            <a:off x="6500429" y="399958"/>
            <a:ext cx="2949185" cy="2949185"/>
          </a:xfrm>
          <a:prstGeom prst="rect">
            <a:avLst/>
          </a:prstGeom>
        </p:spPr>
      </p:pic>
      <p:pic>
        <p:nvPicPr>
          <p:cNvPr id="11" name="Picture 11">
            <a:extLst>
              <a:ext uri="{FF2B5EF4-FFF2-40B4-BE49-F238E27FC236}">
                <a16:creationId xmlns:a16="http://schemas.microsoft.com/office/drawing/2014/main" id="{4E80A838-F332-5748-AA36-833FC80A7AE6}"/>
              </a:ext>
            </a:extLst>
          </p:cNvPr>
          <p:cNvPicPr>
            <a:picLocks noChangeAspect="1"/>
          </p:cNvPicPr>
          <p:nvPr/>
        </p:nvPicPr>
        <p:blipFill>
          <a:blip r:embed="rId3"/>
          <a:stretch>
            <a:fillRect/>
          </a:stretch>
        </p:blipFill>
        <p:spPr>
          <a:xfrm>
            <a:off x="1029922" y="3761413"/>
            <a:ext cx="3336270" cy="2568928"/>
          </a:xfrm>
          <a:prstGeom prst="rect">
            <a:avLst/>
          </a:prstGeom>
        </p:spPr>
      </p:pic>
    </p:spTree>
    <p:extLst>
      <p:ext uri="{BB962C8B-B14F-4D97-AF65-F5344CB8AC3E}">
        <p14:creationId xmlns:p14="http://schemas.microsoft.com/office/powerpoint/2010/main" val="42214242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BB170BE-04B5-5643-B031-AF09CFEB4B9F}"/>
              </a:ext>
            </a:extLst>
          </p:cNvPr>
          <p:cNvSpPr txBox="1"/>
          <p:nvPr/>
        </p:nvSpPr>
        <p:spPr>
          <a:xfrm>
            <a:off x="626511" y="738291"/>
            <a:ext cx="6093962" cy="584775"/>
          </a:xfrm>
          <a:prstGeom prst="rect">
            <a:avLst/>
          </a:prstGeom>
          <a:noFill/>
        </p:spPr>
        <p:txBody>
          <a:bodyPr wrap="square">
            <a:spAutoFit/>
          </a:bodyPr>
          <a:lstStyle/>
          <a:p>
            <a:r>
              <a:rPr lang="en-IN" sz="3200"/>
              <a:t>• </a:t>
            </a:r>
            <a:r>
              <a:rPr lang="en-IN" sz="3200" u="sng"/>
              <a:t>Software</a:t>
            </a:r>
            <a:r>
              <a:rPr lang="en-IN" sz="3200"/>
              <a:t> :</a:t>
            </a:r>
            <a:endParaRPr lang="en-US" sz="3200"/>
          </a:p>
        </p:txBody>
      </p:sp>
      <p:sp>
        <p:nvSpPr>
          <p:cNvPr id="5" name="TextBox 4">
            <a:extLst>
              <a:ext uri="{FF2B5EF4-FFF2-40B4-BE49-F238E27FC236}">
                <a16:creationId xmlns:a16="http://schemas.microsoft.com/office/drawing/2014/main" id="{0504ABBA-B112-4C4D-A781-1218C02CA2C7}"/>
              </a:ext>
            </a:extLst>
          </p:cNvPr>
          <p:cNvSpPr txBox="1"/>
          <p:nvPr/>
        </p:nvSpPr>
        <p:spPr>
          <a:xfrm>
            <a:off x="932125" y="1323066"/>
            <a:ext cx="6093962" cy="954107"/>
          </a:xfrm>
          <a:prstGeom prst="rect">
            <a:avLst/>
          </a:prstGeom>
          <a:noFill/>
        </p:spPr>
        <p:txBody>
          <a:bodyPr wrap="square">
            <a:spAutoFit/>
          </a:bodyPr>
          <a:lstStyle/>
          <a:p>
            <a:r>
              <a:rPr lang="en-US" sz="2800"/>
              <a:t>Software plays an important role in a paperless office.</a:t>
            </a:r>
          </a:p>
        </p:txBody>
      </p:sp>
      <p:sp>
        <p:nvSpPr>
          <p:cNvPr id="7" name="TextBox 6">
            <a:extLst>
              <a:ext uri="{FF2B5EF4-FFF2-40B4-BE49-F238E27FC236}">
                <a16:creationId xmlns:a16="http://schemas.microsoft.com/office/drawing/2014/main" id="{F86ADCD9-323D-1D4B-93BC-F19EA21B7A0A}"/>
              </a:ext>
            </a:extLst>
          </p:cNvPr>
          <p:cNvSpPr txBox="1"/>
          <p:nvPr/>
        </p:nvSpPr>
        <p:spPr>
          <a:xfrm>
            <a:off x="932125" y="2290227"/>
            <a:ext cx="6093962" cy="523220"/>
          </a:xfrm>
          <a:prstGeom prst="rect">
            <a:avLst/>
          </a:prstGeom>
          <a:noFill/>
        </p:spPr>
        <p:txBody>
          <a:bodyPr wrap="square">
            <a:spAutoFit/>
          </a:bodyPr>
          <a:lstStyle/>
          <a:p>
            <a:r>
              <a:rPr lang="en-US" sz="2800"/>
              <a:t>Some of such software applications are;</a:t>
            </a:r>
          </a:p>
        </p:txBody>
      </p:sp>
      <p:sp>
        <p:nvSpPr>
          <p:cNvPr id="9" name="TextBox 8">
            <a:extLst>
              <a:ext uri="{FF2B5EF4-FFF2-40B4-BE49-F238E27FC236}">
                <a16:creationId xmlns:a16="http://schemas.microsoft.com/office/drawing/2014/main" id="{52BF420B-D68B-F14E-9D5F-F161DF798AF9}"/>
              </a:ext>
            </a:extLst>
          </p:cNvPr>
          <p:cNvSpPr txBox="1"/>
          <p:nvPr/>
        </p:nvSpPr>
        <p:spPr>
          <a:xfrm>
            <a:off x="932125" y="2905780"/>
            <a:ext cx="6093962" cy="523220"/>
          </a:xfrm>
          <a:prstGeom prst="rect">
            <a:avLst/>
          </a:prstGeom>
          <a:noFill/>
        </p:spPr>
        <p:txBody>
          <a:bodyPr wrap="square">
            <a:spAutoFit/>
          </a:bodyPr>
          <a:lstStyle/>
          <a:p>
            <a:r>
              <a:rPr lang="en-IN" sz="2800"/>
              <a:t>~ </a:t>
            </a:r>
            <a:r>
              <a:rPr lang="en-US" sz="2800"/>
              <a:t>NitroPDF. </a:t>
            </a:r>
          </a:p>
        </p:txBody>
      </p:sp>
      <p:sp>
        <p:nvSpPr>
          <p:cNvPr id="11" name="TextBox 10">
            <a:extLst>
              <a:ext uri="{FF2B5EF4-FFF2-40B4-BE49-F238E27FC236}">
                <a16:creationId xmlns:a16="http://schemas.microsoft.com/office/drawing/2014/main" id="{C9A43670-0EDD-524B-A879-2F22A981E6D3}"/>
              </a:ext>
            </a:extLst>
          </p:cNvPr>
          <p:cNvSpPr txBox="1"/>
          <p:nvPr/>
        </p:nvSpPr>
        <p:spPr>
          <a:xfrm>
            <a:off x="932125" y="3429000"/>
            <a:ext cx="6093962" cy="523220"/>
          </a:xfrm>
          <a:prstGeom prst="rect">
            <a:avLst/>
          </a:prstGeom>
          <a:noFill/>
        </p:spPr>
        <p:txBody>
          <a:bodyPr wrap="square">
            <a:spAutoFit/>
          </a:bodyPr>
          <a:lstStyle/>
          <a:p>
            <a:r>
              <a:rPr lang="en-IN" sz="2800"/>
              <a:t>~ </a:t>
            </a:r>
            <a:r>
              <a:rPr lang="en-US" sz="2800"/>
              <a:t>Fax to E-mail Services. </a:t>
            </a:r>
          </a:p>
        </p:txBody>
      </p:sp>
      <p:sp>
        <p:nvSpPr>
          <p:cNvPr id="13" name="TextBox 12">
            <a:extLst>
              <a:ext uri="{FF2B5EF4-FFF2-40B4-BE49-F238E27FC236}">
                <a16:creationId xmlns:a16="http://schemas.microsoft.com/office/drawing/2014/main" id="{9FEC5261-F070-8D46-9D14-699BC1307D20}"/>
              </a:ext>
            </a:extLst>
          </p:cNvPr>
          <p:cNvSpPr txBox="1"/>
          <p:nvPr/>
        </p:nvSpPr>
        <p:spPr>
          <a:xfrm>
            <a:off x="932125" y="3952220"/>
            <a:ext cx="6093962" cy="523220"/>
          </a:xfrm>
          <a:prstGeom prst="rect">
            <a:avLst/>
          </a:prstGeom>
          <a:noFill/>
        </p:spPr>
        <p:txBody>
          <a:bodyPr wrap="square">
            <a:spAutoFit/>
          </a:bodyPr>
          <a:lstStyle/>
          <a:p>
            <a:r>
              <a:rPr lang="en-IN" sz="2800"/>
              <a:t>~ </a:t>
            </a:r>
            <a:r>
              <a:rPr lang="en-US" sz="2800"/>
              <a:t>EchoSign.</a:t>
            </a:r>
          </a:p>
        </p:txBody>
      </p:sp>
      <p:sp>
        <p:nvSpPr>
          <p:cNvPr id="15" name="TextBox 14">
            <a:extLst>
              <a:ext uri="{FF2B5EF4-FFF2-40B4-BE49-F238E27FC236}">
                <a16:creationId xmlns:a16="http://schemas.microsoft.com/office/drawing/2014/main" id="{E7AF893E-9248-4742-B3B4-0D90F9630124}"/>
              </a:ext>
            </a:extLst>
          </p:cNvPr>
          <p:cNvSpPr txBox="1"/>
          <p:nvPr/>
        </p:nvSpPr>
        <p:spPr>
          <a:xfrm>
            <a:off x="932125" y="4430120"/>
            <a:ext cx="6093962" cy="523220"/>
          </a:xfrm>
          <a:prstGeom prst="rect">
            <a:avLst/>
          </a:prstGeom>
          <a:noFill/>
        </p:spPr>
        <p:txBody>
          <a:bodyPr wrap="square">
            <a:spAutoFit/>
          </a:bodyPr>
          <a:lstStyle/>
          <a:p>
            <a:r>
              <a:rPr lang="en-IN" sz="2800"/>
              <a:t>~ </a:t>
            </a:r>
            <a:r>
              <a:rPr lang="en-US" sz="2800"/>
              <a:t>Online backup applications.</a:t>
            </a:r>
          </a:p>
        </p:txBody>
      </p:sp>
      <p:pic>
        <p:nvPicPr>
          <p:cNvPr id="16" name="Picture 16">
            <a:extLst>
              <a:ext uri="{FF2B5EF4-FFF2-40B4-BE49-F238E27FC236}">
                <a16:creationId xmlns:a16="http://schemas.microsoft.com/office/drawing/2014/main" id="{8577C270-3198-C84C-ADD1-BBE63A1E2994}"/>
              </a:ext>
            </a:extLst>
          </p:cNvPr>
          <p:cNvPicPr>
            <a:picLocks noChangeAspect="1"/>
          </p:cNvPicPr>
          <p:nvPr/>
        </p:nvPicPr>
        <p:blipFill>
          <a:blip r:embed="rId2"/>
          <a:stretch>
            <a:fillRect/>
          </a:stretch>
        </p:blipFill>
        <p:spPr>
          <a:xfrm>
            <a:off x="7123219" y="948550"/>
            <a:ext cx="4520749" cy="3003670"/>
          </a:xfrm>
          <a:prstGeom prst="rect">
            <a:avLst/>
          </a:prstGeom>
        </p:spPr>
      </p:pic>
    </p:spTree>
    <p:extLst>
      <p:ext uri="{BB962C8B-B14F-4D97-AF65-F5344CB8AC3E}">
        <p14:creationId xmlns:p14="http://schemas.microsoft.com/office/powerpoint/2010/main" val="4251933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E158DE4-31FA-E944-AE0D-19B92CFC3E12}"/>
              </a:ext>
            </a:extLst>
          </p:cNvPr>
          <p:cNvSpPr txBox="1"/>
          <p:nvPr/>
        </p:nvSpPr>
        <p:spPr>
          <a:xfrm>
            <a:off x="516489" y="603821"/>
            <a:ext cx="6093962" cy="646331"/>
          </a:xfrm>
          <a:prstGeom prst="rect">
            <a:avLst/>
          </a:prstGeom>
          <a:noFill/>
        </p:spPr>
        <p:txBody>
          <a:bodyPr wrap="square">
            <a:spAutoFit/>
          </a:bodyPr>
          <a:lstStyle/>
          <a:p>
            <a:r>
              <a:rPr lang="en-IN" sz="3600"/>
              <a:t>• </a:t>
            </a:r>
            <a:r>
              <a:rPr lang="en-IN" sz="3600" u="sng"/>
              <a:t>Displays</a:t>
            </a:r>
            <a:r>
              <a:rPr lang="en-IN" sz="3600"/>
              <a:t> :</a:t>
            </a:r>
            <a:endParaRPr lang="en-US" sz="3600"/>
          </a:p>
        </p:txBody>
      </p:sp>
      <p:sp>
        <p:nvSpPr>
          <p:cNvPr id="5" name="TextBox 4">
            <a:extLst>
              <a:ext uri="{FF2B5EF4-FFF2-40B4-BE49-F238E27FC236}">
                <a16:creationId xmlns:a16="http://schemas.microsoft.com/office/drawing/2014/main" id="{37284499-9A79-2B44-B0E9-106A7C75220B}"/>
              </a:ext>
            </a:extLst>
          </p:cNvPr>
          <p:cNvSpPr txBox="1"/>
          <p:nvPr/>
        </p:nvSpPr>
        <p:spPr>
          <a:xfrm>
            <a:off x="712083" y="1250152"/>
            <a:ext cx="6093962" cy="2246769"/>
          </a:xfrm>
          <a:prstGeom prst="rect">
            <a:avLst/>
          </a:prstGeom>
          <a:noFill/>
        </p:spPr>
        <p:txBody>
          <a:bodyPr wrap="square">
            <a:spAutoFit/>
          </a:bodyPr>
          <a:lstStyle/>
          <a:p>
            <a:r>
              <a:rPr lang="en-US" sz="2800"/>
              <a:t>Reading content from a computer screen saves the need to print a paper copy, but some </a:t>
            </a:r>
          </a:p>
          <a:p>
            <a:r>
              <a:rPr lang="en-US" sz="2800"/>
              <a:t>standard monitors can cause eye strain after extended use. </a:t>
            </a:r>
          </a:p>
        </p:txBody>
      </p:sp>
      <p:sp>
        <p:nvSpPr>
          <p:cNvPr id="7" name="TextBox 6">
            <a:extLst>
              <a:ext uri="{FF2B5EF4-FFF2-40B4-BE49-F238E27FC236}">
                <a16:creationId xmlns:a16="http://schemas.microsoft.com/office/drawing/2014/main" id="{9E119263-F2D9-A749-B3AE-FFF454D16A36}"/>
              </a:ext>
            </a:extLst>
          </p:cNvPr>
          <p:cNvSpPr txBox="1"/>
          <p:nvPr/>
        </p:nvSpPr>
        <p:spPr>
          <a:xfrm>
            <a:off x="5956436" y="3827419"/>
            <a:ext cx="6093962" cy="584775"/>
          </a:xfrm>
          <a:prstGeom prst="rect">
            <a:avLst/>
          </a:prstGeom>
          <a:noFill/>
        </p:spPr>
        <p:txBody>
          <a:bodyPr wrap="square">
            <a:spAutoFit/>
          </a:bodyPr>
          <a:lstStyle/>
          <a:p>
            <a:r>
              <a:rPr lang="en-IN" sz="3200"/>
              <a:t>• </a:t>
            </a:r>
            <a:r>
              <a:rPr lang="en-US" sz="3200" u="sng"/>
              <a:t>Hard </a:t>
            </a:r>
            <a:r>
              <a:rPr lang="en-IN" sz="3200" u="sng"/>
              <a:t>Drives</a:t>
            </a:r>
            <a:r>
              <a:rPr lang="en-IN" sz="3200"/>
              <a:t> :</a:t>
            </a:r>
            <a:endParaRPr lang="en-US" sz="3200"/>
          </a:p>
        </p:txBody>
      </p:sp>
      <p:sp>
        <p:nvSpPr>
          <p:cNvPr id="9" name="TextBox 8">
            <a:extLst>
              <a:ext uri="{FF2B5EF4-FFF2-40B4-BE49-F238E27FC236}">
                <a16:creationId xmlns:a16="http://schemas.microsoft.com/office/drawing/2014/main" id="{72842D95-F307-B443-9083-3E45081F6613}"/>
              </a:ext>
            </a:extLst>
          </p:cNvPr>
          <p:cNvSpPr txBox="1"/>
          <p:nvPr/>
        </p:nvSpPr>
        <p:spPr>
          <a:xfrm>
            <a:off x="6213153" y="4484463"/>
            <a:ext cx="6093962" cy="2246769"/>
          </a:xfrm>
          <a:prstGeom prst="rect">
            <a:avLst/>
          </a:prstGeom>
          <a:noFill/>
        </p:spPr>
        <p:txBody>
          <a:bodyPr wrap="square">
            <a:spAutoFit/>
          </a:bodyPr>
          <a:lstStyle/>
          <a:p>
            <a:r>
              <a:rPr lang="en-US" sz="2800"/>
              <a:t>Eliminating paper copies of documents means risking losing the information they contain in the </a:t>
            </a:r>
          </a:p>
          <a:p>
            <a:r>
              <a:rPr lang="en-US" sz="2800"/>
              <a:t>event of a computer system crash or hard drive failure.</a:t>
            </a:r>
          </a:p>
        </p:txBody>
      </p:sp>
      <p:pic>
        <p:nvPicPr>
          <p:cNvPr id="10" name="Picture 10">
            <a:extLst>
              <a:ext uri="{FF2B5EF4-FFF2-40B4-BE49-F238E27FC236}">
                <a16:creationId xmlns:a16="http://schemas.microsoft.com/office/drawing/2014/main" id="{C1182114-B76F-1542-A65A-BB5594F1D99A}"/>
              </a:ext>
            </a:extLst>
          </p:cNvPr>
          <p:cNvPicPr>
            <a:picLocks noChangeAspect="1"/>
          </p:cNvPicPr>
          <p:nvPr/>
        </p:nvPicPr>
        <p:blipFill>
          <a:blip r:embed="rId2"/>
          <a:stretch>
            <a:fillRect/>
          </a:stretch>
        </p:blipFill>
        <p:spPr>
          <a:xfrm>
            <a:off x="516489" y="3824176"/>
            <a:ext cx="5204623" cy="2698064"/>
          </a:xfrm>
          <a:prstGeom prst="rect">
            <a:avLst/>
          </a:prstGeom>
        </p:spPr>
      </p:pic>
      <p:pic>
        <p:nvPicPr>
          <p:cNvPr id="11" name="Picture 11">
            <a:extLst>
              <a:ext uri="{FF2B5EF4-FFF2-40B4-BE49-F238E27FC236}">
                <a16:creationId xmlns:a16="http://schemas.microsoft.com/office/drawing/2014/main" id="{B96FF00F-4138-894D-81F5-E7E262F372D3}"/>
              </a:ext>
            </a:extLst>
          </p:cNvPr>
          <p:cNvPicPr>
            <a:picLocks noChangeAspect="1"/>
          </p:cNvPicPr>
          <p:nvPr/>
        </p:nvPicPr>
        <p:blipFill>
          <a:blip r:embed="rId3"/>
          <a:stretch>
            <a:fillRect/>
          </a:stretch>
        </p:blipFill>
        <p:spPr>
          <a:xfrm>
            <a:off x="7456771" y="401415"/>
            <a:ext cx="3802084" cy="3027585"/>
          </a:xfrm>
          <a:prstGeom prst="rect">
            <a:avLst/>
          </a:prstGeom>
        </p:spPr>
      </p:pic>
      <p:pic>
        <p:nvPicPr>
          <p:cNvPr id="12" name="Picture 12">
            <a:extLst>
              <a:ext uri="{FF2B5EF4-FFF2-40B4-BE49-F238E27FC236}">
                <a16:creationId xmlns:a16="http://schemas.microsoft.com/office/drawing/2014/main" id="{0976555A-BBA6-9347-806D-25537A6B5980}"/>
              </a:ext>
            </a:extLst>
          </p:cNvPr>
          <p:cNvPicPr>
            <a:picLocks noChangeAspect="1"/>
          </p:cNvPicPr>
          <p:nvPr/>
        </p:nvPicPr>
        <p:blipFill>
          <a:blip r:embed="rId4"/>
          <a:stretch>
            <a:fillRect/>
          </a:stretch>
        </p:blipFill>
        <p:spPr>
          <a:xfrm>
            <a:off x="7107107" y="1581259"/>
            <a:ext cx="905017" cy="912559"/>
          </a:xfrm>
          <a:prstGeom prst="rect">
            <a:avLst/>
          </a:prstGeom>
        </p:spPr>
      </p:pic>
    </p:spTree>
    <p:extLst>
      <p:ext uri="{BB962C8B-B14F-4D97-AF65-F5344CB8AC3E}">
        <p14:creationId xmlns:p14="http://schemas.microsoft.com/office/powerpoint/2010/main" val="4993042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4A13C5F-7A4C-3740-9A41-5E148E17EAC4}"/>
              </a:ext>
            </a:extLst>
          </p:cNvPr>
          <p:cNvSpPr txBox="1"/>
          <p:nvPr/>
        </p:nvSpPr>
        <p:spPr>
          <a:xfrm>
            <a:off x="846553" y="1120676"/>
            <a:ext cx="9715500" cy="3416320"/>
          </a:xfrm>
          <a:prstGeom prst="rect">
            <a:avLst/>
          </a:prstGeom>
          <a:noFill/>
        </p:spPr>
        <p:txBody>
          <a:bodyPr wrap="square">
            <a:spAutoFit/>
          </a:bodyPr>
          <a:lstStyle/>
          <a:p>
            <a:r>
              <a:rPr lang="en-IN" sz="7200" b="1"/>
              <a:t>* </a:t>
            </a:r>
            <a:r>
              <a:rPr lang="en-US" sz="7200" b="1"/>
              <a:t>What are the obstacles towards a paperless office?</a:t>
            </a:r>
          </a:p>
        </p:txBody>
      </p:sp>
    </p:spTree>
    <p:extLst>
      <p:ext uri="{BB962C8B-B14F-4D97-AF65-F5344CB8AC3E}">
        <p14:creationId xmlns:p14="http://schemas.microsoft.com/office/powerpoint/2010/main" val="31358415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61A9005-F0D5-D34F-AE61-17FAC007D337}"/>
              </a:ext>
            </a:extLst>
          </p:cNvPr>
          <p:cNvSpPr txBox="1"/>
          <p:nvPr/>
        </p:nvSpPr>
        <p:spPr>
          <a:xfrm>
            <a:off x="736531" y="754683"/>
            <a:ext cx="9397661" cy="1569660"/>
          </a:xfrm>
          <a:prstGeom prst="rect">
            <a:avLst/>
          </a:prstGeom>
          <a:noFill/>
        </p:spPr>
        <p:txBody>
          <a:bodyPr wrap="square">
            <a:spAutoFit/>
          </a:bodyPr>
          <a:lstStyle/>
          <a:p>
            <a:r>
              <a:rPr lang="en-IN" sz="3200"/>
              <a:t>- </a:t>
            </a:r>
            <a:r>
              <a:rPr lang="en-US" sz="3200"/>
              <a:t>In spite of many efforts which have been done so far to consume less paper, still large amounts </a:t>
            </a:r>
          </a:p>
          <a:p>
            <a:r>
              <a:rPr lang="en-US" sz="3200"/>
              <a:t>of paper are used.</a:t>
            </a:r>
          </a:p>
        </p:txBody>
      </p:sp>
      <p:sp>
        <p:nvSpPr>
          <p:cNvPr id="5" name="TextBox 4">
            <a:extLst>
              <a:ext uri="{FF2B5EF4-FFF2-40B4-BE49-F238E27FC236}">
                <a16:creationId xmlns:a16="http://schemas.microsoft.com/office/drawing/2014/main" id="{94AB3256-52CC-FB44-98F7-DCA5DAB56DCE}"/>
              </a:ext>
            </a:extLst>
          </p:cNvPr>
          <p:cNvSpPr txBox="1"/>
          <p:nvPr/>
        </p:nvSpPr>
        <p:spPr>
          <a:xfrm>
            <a:off x="736531" y="2457145"/>
            <a:ext cx="10534549" cy="2076513"/>
          </a:xfrm>
          <a:prstGeom prst="rect">
            <a:avLst/>
          </a:prstGeom>
          <a:noFill/>
        </p:spPr>
        <p:txBody>
          <a:bodyPr wrap="square">
            <a:spAutoFit/>
          </a:bodyPr>
          <a:lstStyle/>
          <a:p>
            <a:r>
              <a:rPr lang="en-IN" sz="3200"/>
              <a:t>- </a:t>
            </a:r>
            <a:r>
              <a:rPr lang="en-US" sz="3200"/>
              <a:t>There are also some </a:t>
            </a:r>
          </a:p>
          <a:p>
            <a:r>
              <a:rPr lang="en-US" sz="3200"/>
              <a:t>technology-related problems on the way towards implementing a paperless office some of </a:t>
            </a:r>
          </a:p>
          <a:p>
            <a:r>
              <a:rPr lang="en-US" sz="3200"/>
              <a:t>which are as follows;</a:t>
            </a:r>
          </a:p>
        </p:txBody>
      </p:sp>
    </p:spTree>
    <p:extLst>
      <p:ext uri="{BB962C8B-B14F-4D97-AF65-F5344CB8AC3E}">
        <p14:creationId xmlns:p14="http://schemas.microsoft.com/office/powerpoint/2010/main" val="3700961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31927E4-AF39-7542-B044-9839F19E1CD0}"/>
              </a:ext>
            </a:extLst>
          </p:cNvPr>
          <p:cNvSpPr txBox="1"/>
          <p:nvPr/>
        </p:nvSpPr>
        <p:spPr>
          <a:xfrm>
            <a:off x="516489" y="591596"/>
            <a:ext cx="6093962" cy="584775"/>
          </a:xfrm>
          <a:prstGeom prst="rect">
            <a:avLst/>
          </a:prstGeom>
          <a:noFill/>
        </p:spPr>
        <p:txBody>
          <a:bodyPr wrap="square">
            <a:spAutoFit/>
          </a:bodyPr>
          <a:lstStyle/>
          <a:p>
            <a:r>
              <a:rPr lang="en-IN" sz="3200"/>
              <a:t>• </a:t>
            </a:r>
            <a:r>
              <a:rPr lang="en-US" sz="3200" u="sng"/>
              <a:t>Signature</a:t>
            </a:r>
            <a:r>
              <a:rPr lang="en-IN" sz="3200"/>
              <a:t> : </a:t>
            </a:r>
            <a:endParaRPr lang="en-US" sz="3200"/>
          </a:p>
        </p:txBody>
      </p:sp>
      <p:sp>
        <p:nvSpPr>
          <p:cNvPr id="5" name="TextBox 4">
            <a:extLst>
              <a:ext uri="{FF2B5EF4-FFF2-40B4-BE49-F238E27FC236}">
                <a16:creationId xmlns:a16="http://schemas.microsoft.com/office/drawing/2014/main" id="{D1C422A6-4ACF-2D48-92E1-E183087E6E13}"/>
              </a:ext>
            </a:extLst>
          </p:cNvPr>
          <p:cNvSpPr txBox="1"/>
          <p:nvPr/>
        </p:nvSpPr>
        <p:spPr>
          <a:xfrm>
            <a:off x="785430" y="1176371"/>
            <a:ext cx="6093962" cy="1815882"/>
          </a:xfrm>
          <a:prstGeom prst="rect">
            <a:avLst/>
          </a:prstGeom>
          <a:noFill/>
        </p:spPr>
        <p:txBody>
          <a:bodyPr wrap="square">
            <a:spAutoFit/>
          </a:bodyPr>
          <a:lstStyle/>
          <a:p>
            <a:r>
              <a:rPr lang="en-US" sz="2800"/>
              <a:t>As we know the scanned from of signatures in many official business relationships and </a:t>
            </a:r>
          </a:p>
          <a:p>
            <a:r>
              <a:rPr lang="en-US" sz="2800"/>
              <a:t>contracts is not acceptable.</a:t>
            </a:r>
          </a:p>
        </p:txBody>
      </p:sp>
      <p:sp>
        <p:nvSpPr>
          <p:cNvPr id="7" name="TextBox 6">
            <a:extLst>
              <a:ext uri="{FF2B5EF4-FFF2-40B4-BE49-F238E27FC236}">
                <a16:creationId xmlns:a16="http://schemas.microsoft.com/office/drawing/2014/main" id="{F4C02B65-9F12-9C40-8547-28FB2B160CC3}"/>
              </a:ext>
            </a:extLst>
          </p:cNvPr>
          <p:cNvSpPr txBox="1"/>
          <p:nvPr/>
        </p:nvSpPr>
        <p:spPr>
          <a:xfrm>
            <a:off x="4822908" y="3533792"/>
            <a:ext cx="7016618" cy="584775"/>
          </a:xfrm>
          <a:prstGeom prst="rect">
            <a:avLst/>
          </a:prstGeom>
          <a:noFill/>
        </p:spPr>
        <p:txBody>
          <a:bodyPr wrap="square">
            <a:spAutoFit/>
          </a:bodyPr>
          <a:lstStyle/>
          <a:p>
            <a:r>
              <a:rPr lang="en-IN" sz="3200"/>
              <a:t>• </a:t>
            </a:r>
            <a:r>
              <a:rPr lang="en-US" sz="3200" u="sng"/>
              <a:t>Reading on screen is </a:t>
            </a:r>
            <a:r>
              <a:rPr lang="en-IN" sz="3200" u="sng"/>
              <a:t>difficult: </a:t>
            </a:r>
            <a:endParaRPr lang="en-US" sz="3200"/>
          </a:p>
        </p:txBody>
      </p:sp>
      <p:pic>
        <p:nvPicPr>
          <p:cNvPr id="9" name="Picture 9">
            <a:extLst>
              <a:ext uri="{FF2B5EF4-FFF2-40B4-BE49-F238E27FC236}">
                <a16:creationId xmlns:a16="http://schemas.microsoft.com/office/drawing/2014/main" id="{13C216AB-4409-6D4F-BE44-9689827475A3}"/>
              </a:ext>
            </a:extLst>
          </p:cNvPr>
          <p:cNvPicPr>
            <a:picLocks noChangeAspect="1"/>
          </p:cNvPicPr>
          <p:nvPr/>
        </p:nvPicPr>
        <p:blipFill>
          <a:blip r:embed="rId2"/>
          <a:stretch>
            <a:fillRect/>
          </a:stretch>
        </p:blipFill>
        <p:spPr>
          <a:xfrm>
            <a:off x="647904" y="3429000"/>
            <a:ext cx="3942437" cy="3227191"/>
          </a:xfrm>
          <a:prstGeom prst="rect">
            <a:avLst/>
          </a:prstGeom>
        </p:spPr>
      </p:pic>
      <p:sp>
        <p:nvSpPr>
          <p:cNvPr id="11" name="TextBox 10">
            <a:extLst>
              <a:ext uri="{FF2B5EF4-FFF2-40B4-BE49-F238E27FC236}">
                <a16:creationId xmlns:a16="http://schemas.microsoft.com/office/drawing/2014/main" id="{B2A1D633-F1F6-9A48-895E-620B5FE570A8}"/>
              </a:ext>
            </a:extLst>
          </p:cNvPr>
          <p:cNvSpPr txBox="1"/>
          <p:nvPr/>
        </p:nvSpPr>
        <p:spPr>
          <a:xfrm>
            <a:off x="4969604" y="4154468"/>
            <a:ext cx="7016618" cy="2246769"/>
          </a:xfrm>
          <a:prstGeom prst="rect">
            <a:avLst/>
          </a:prstGeom>
          <a:noFill/>
        </p:spPr>
        <p:txBody>
          <a:bodyPr wrap="square">
            <a:spAutoFit/>
          </a:bodyPr>
          <a:lstStyle/>
          <a:p>
            <a:r>
              <a:rPr lang="en-US" sz="2800"/>
              <a:t>The second problem is that there are still a large number of people, including people with </a:t>
            </a:r>
          </a:p>
          <a:p>
            <a:r>
              <a:rPr lang="en-US" sz="2800"/>
              <a:t>eyesight problems and old people, who do not like to read on monitors and prefer to read in </a:t>
            </a:r>
          </a:p>
          <a:p>
            <a:r>
              <a:rPr lang="en-US" sz="2800"/>
              <a:t>prints.</a:t>
            </a:r>
          </a:p>
        </p:txBody>
      </p:sp>
      <p:pic>
        <p:nvPicPr>
          <p:cNvPr id="2" name="Picture 3">
            <a:extLst>
              <a:ext uri="{FF2B5EF4-FFF2-40B4-BE49-F238E27FC236}">
                <a16:creationId xmlns:a16="http://schemas.microsoft.com/office/drawing/2014/main" id="{F5B69458-A3A2-E246-8A1B-15FA17ACBD03}"/>
              </a:ext>
            </a:extLst>
          </p:cNvPr>
          <p:cNvPicPr>
            <a:picLocks noChangeAspect="1"/>
          </p:cNvPicPr>
          <p:nvPr/>
        </p:nvPicPr>
        <p:blipFill>
          <a:blip r:embed="rId3"/>
          <a:stretch>
            <a:fillRect/>
          </a:stretch>
        </p:blipFill>
        <p:spPr>
          <a:xfrm>
            <a:off x="6247890" y="591596"/>
            <a:ext cx="5158680" cy="2575821"/>
          </a:xfrm>
          <a:prstGeom prst="rect">
            <a:avLst/>
          </a:prstGeom>
        </p:spPr>
      </p:pic>
    </p:spTree>
    <p:extLst>
      <p:ext uri="{BB962C8B-B14F-4D97-AF65-F5344CB8AC3E}">
        <p14:creationId xmlns:p14="http://schemas.microsoft.com/office/powerpoint/2010/main" val="14648821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F3D1FC3-AD42-4901-9087-DA366A6B84A0}"/>
              </a:ext>
            </a:extLst>
          </p:cNvPr>
          <p:cNvSpPr txBox="1"/>
          <p:nvPr/>
        </p:nvSpPr>
        <p:spPr>
          <a:xfrm>
            <a:off x="838200" y="1953087"/>
            <a:ext cx="10515600" cy="4223876"/>
          </a:xfrm>
          <a:prstGeom prst="rect">
            <a:avLst/>
          </a:prstGeom>
        </p:spPr>
        <p:txBody>
          <a:bodyPr vert="horz" lIns="91440" tIns="45720" rIns="91440" bIns="45720" rtlCol="0">
            <a:normAutofit fontScale="92500" lnSpcReduction="10000"/>
          </a:bodyPr>
          <a:lstStyle/>
          <a:p>
            <a:pPr indent="-228600">
              <a:lnSpc>
                <a:spcPct val="110000"/>
              </a:lnSpc>
              <a:spcAft>
                <a:spcPts val="600"/>
              </a:spcAft>
              <a:buFont typeface="Arial" panose="020B0604020202020204" pitchFamily="34" charset="0"/>
              <a:buChar char="•"/>
            </a:pPr>
            <a:r>
              <a:rPr lang="en-US" sz="2400" dirty="0"/>
              <a:t> </a:t>
            </a:r>
            <a:r>
              <a:rPr lang="en-US" sz="2400" b="1" u="sng" dirty="0">
                <a:highlight>
                  <a:srgbClr val="00FF00"/>
                </a:highlight>
              </a:rPr>
              <a:t>INTRODUCTION</a:t>
            </a:r>
          </a:p>
          <a:p>
            <a:pPr marL="285750" indent="-228600">
              <a:lnSpc>
                <a:spcPct val="110000"/>
              </a:lnSpc>
              <a:spcAft>
                <a:spcPts val="600"/>
              </a:spcAft>
              <a:buFont typeface="Arial" panose="020B0604020202020204" pitchFamily="34" charset="0"/>
              <a:buChar char="•"/>
            </a:pPr>
            <a:r>
              <a:rPr lang="en-US" sz="2400" dirty="0"/>
              <a:t>   Concept introduced in the 1980s.</a:t>
            </a:r>
          </a:p>
          <a:p>
            <a:pPr marL="571500" indent="-228600">
              <a:lnSpc>
                <a:spcPct val="110000"/>
              </a:lnSpc>
              <a:spcAft>
                <a:spcPts val="600"/>
              </a:spcAft>
              <a:buFont typeface="Arial" panose="020B0604020202020204" pitchFamily="34" charset="0"/>
              <a:buChar char="•"/>
            </a:pPr>
            <a:endParaRPr lang="en-US" sz="2400" dirty="0"/>
          </a:p>
          <a:p>
            <a:pPr marL="571500" indent="-228600">
              <a:lnSpc>
                <a:spcPct val="110000"/>
              </a:lnSpc>
              <a:spcAft>
                <a:spcPts val="600"/>
              </a:spcAft>
              <a:buFont typeface="Arial" panose="020B0604020202020204" pitchFamily="34" charset="0"/>
              <a:buChar char="•"/>
            </a:pPr>
            <a:r>
              <a:rPr lang="en-US" sz="2400" dirty="0"/>
              <a:t>Office of the Future, one that requires little or no paper to do business.</a:t>
            </a:r>
          </a:p>
          <a:p>
            <a:pPr marL="571500" indent="-228600">
              <a:lnSpc>
                <a:spcPct val="110000"/>
              </a:lnSpc>
              <a:spcAft>
                <a:spcPts val="600"/>
              </a:spcAft>
              <a:buFont typeface="Arial" panose="020B0604020202020204" pitchFamily="34" charset="0"/>
              <a:buChar char="•"/>
            </a:pPr>
            <a:endParaRPr lang="en-US" sz="2400" dirty="0"/>
          </a:p>
          <a:p>
            <a:pPr marL="571500" indent="-228600">
              <a:lnSpc>
                <a:spcPct val="110000"/>
              </a:lnSpc>
              <a:spcAft>
                <a:spcPts val="600"/>
              </a:spcAft>
              <a:buFont typeface="Arial" panose="020B0604020202020204" pitchFamily="34" charset="0"/>
              <a:buChar char="•"/>
            </a:pPr>
            <a:r>
              <a:rPr lang="en-US" sz="2400" dirty="0"/>
              <a:t> Instead of paper, the paperless office would use modern technology to accomplish all of the same goals. </a:t>
            </a:r>
          </a:p>
          <a:p>
            <a:pPr marL="571500" indent="-228600">
              <a:lnSpc>
                <a:spcPct val="110000"/>
              </a:lnSpc>
              <a:spcAft>
                <a:spcPts val="600"/>
              </a:spcAft>
              <a:buFont typeface="Arial" panose="020B0604020202020204" pitchFamily="34" charset="0"/>
              <a:buChar char="•"/>
            </a:pPr>
            <a:endParaRPr lang="en-US" sz="2400" dirty="0"/>
          </a:p>
          <a:p>
            <a:pPr marL="571500" indent="-228600">
              <a:lnSpc>
                <a:spcPct val="110000"/>
              </a:lnSpc>
              <a:spcAft>
                <a:spcPts val="600"/>
              </a:spcAft>
              <a:buFont typeface="Arial" panose="020B0604020202020204" pitchFamily="34" charset="0"/>
              <a:buChar char="•"/>
            </a:pPr>
            <a:r>
              <a:rPr lang="en-US" sz="2400" dirty="0">
                <a:highlight>
                  <a:srgbClr val="FFFF00"/>
                </a:highlight>
              </a:rPr>
              <a:t>Going Paperless </a:t>
            </a:r>
            <a:r>
              <a:rPr lang="en-US" sz="2400" dirty="0"/>
              <a:t>can make documentation and Information sharing easier, keep personal information more secure and help the environment.</a:t>
            </a:r>
          </a:p>
          <a:p>
            <a:pPr indent="-228600">
              <a:lnSpc>
                <a:spcPct val="110000"/>
              </a:lnSpc>
              <a:spcAft>
                <a:spcPts val="600"/>
              </a:spcAft>
              <a:buFont typeface="Arial" panose="020B0604020202020204" pitchFamily="34" charset="0"/>
              <a:buChar char="•"/>
            </a:pPr>
            <a:endParaRPr lang="en-US" dirty="0"/>
          </a:p>
        </p:txBody>
      </p:sp>
      <p:sp>
        <p:nvSpPr>
          <p:cNvPr id="4" name="TextBox 3">
            <a:extLst>
              <a:ext uri="{FF2B5EF4-FFF2-40B4-BE49-F238E27FC236}">
                <a16:creationId xmlns:a16="http://schemas.microsoft.com/office/drawing/2014/main" id="{9D619948-BC03-4800-954E-9CF4403B7DFA}"/>
              </a:ext>
            </a:extLst>
          </p:cNvPr>
          <p:cNvSpPr txBox="1"/>
          <p:nvPr/>
        </p:nvSpPr>
        <p:spPr>
          <a:xfrm>
            <a:off x="890338" y="640080"/>
            <a:ext cx="3734014" cy="3566160"/>
          </a:xfrm>
          <a:prstGeom prst="rect">
            <a:avLst/>
          </a:prstGeom>
        </p:spPr>
        <p:txBody>
          <a:bodyPr vert="horz" lIns="91440" tIns="45720" rIns="91440" bIns="45720" rtlCol="0" anchor="b">
            <a:normAutofit/>
          </a:bodyPr>
          <a:lstStyle/>
          <a:p>
            <a:pPr>
              <a:lnSpc>
                <a:spcPct val="90000"/>
              </a:lnSpc>
              <a:spcBef>
                <a:spcPct val="0"/>
              </a:spcBef>
              <a:spcAft>
                <a:spcPts val="600"/>
              </a:spcAft>
            </a:pPr>
            <a:endParaRPr lang="en-US" sz="6200" dirty="0">
              <a:latin typeface="+mj-lt"/>
              <a:ea typeface="+mj-ea"/>
              <a:cs typeface="+mj-cs"/>
            </a:endParaRPr>
          </a:p>
        </p:txBody>
      </p:sp>
    </p:spTree>
    <p:extLst>
      <p:ext uri="{BB962C8B-B14F-4D97-AF65-F5344CB8AC3E}">
        <p14:creationId xmlns:p14="http://schemas.microsoft.com/office/powerpoint/2010/main" val="27455002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AAE95A4-DF86-7C43-BFCC-6E00F6D9A038}"/>
              </a:ext>
            </a:extLst>
          </p:cNvPr>
          <p:cNvSpPr txBox="1"/>
          <p:nvPr/>
        </p:nvSpPr>
        <p:spPr>
          <a:xfrm>
            <a:off x="479816" y="530473"/>
            <a:ext cx="6093962" cy="584775"/>
          </a:xfrm>
          <a:prstGeom prst="rect">
            <a:avLst/>
          </a:prstGeom>
          <a:noFill/>
        </p:spPr>
        <p:txBody>
          <a:bodyPr wrap="square">
            <a:spAutoFit/>
          </a:bodyPr>
          <a:lstStyle/>
          <a:p>
            <a:r>
              <a:rPr lang="en-IN" sz="3200"/>
              <a:t>• </a:t>
            </a:r>
            <a:r>
              <a:rPr lang="en-US" sz="3200" u="sng"/>
              <a:t>Risk of data loss</a:t>
            </a:r>
            <a:r>
              <a:rPr lang="en-IN" sz="3200" u="sng"/>
              <a:t> </a:t>
            </a:r>
            <a:r>
              <a:rPr lang="en-IN" sz="3200"/>
              <a:t>:</a:t>
            </a:r>
            <a:endParaRPr lang="en-US" sz="3200"/>
          </a:p>
        </p:txBody>
      </p:sp>
      <p:sp>
        <p:nvSpPr>
          <p:cNvPr id="5" name="TextBox 4">
            <a:extLst>
              <a:ext uri="{FF2B5EF4-FFF2-40B4-BE49-F238E27FC236}">
                <a16:creationId xmlns:a16="http://schemas.microsoft.com/office/drawing/2014/main" id="{F6AAC8BC-84C2-CF43-BE9C-815AA07EFD03}"/>
              </a:ext>
            </a:extLst>
          </p:cNvPr>
          <p:cNvSpPr txBox="1"/>
          <p:nvPr/>
        </p:nvSpPr>
        <p:spPr>
          <a:xfrm>
            <a:off x="699858" y="1235472"/>
            <a:ext cx="6093962" cy="1384995"/>
          </a:xfrm>
          <a:prstGeom prst="rect">
            <a:avLst/>
          </a:prstGeom>
          <a:noFill/>
        </p:spPr>
        <p:txBody>
          <a:bodyPr wrap="square">
            <a:spAutoFit/>
          </a:bodyPr>
          <a:lstStyle/>
          <a:p>
            <a:r>
              <a:rPr lang="en-US" sz="2800"/>
              <a:t>Another problem is the risk of losing data and document due to software or hardware failure.</a:t>
            </a:r>
          </a:p>
        </p:txBody>
      </p:sp>
      <p:sp>
        <p:nvSpPr>
          <p:cNvPr id="9" name="TextBox 8">
            <a:extLst>
              <a:ext uri="{FF2B5EF4-FFF2-40B4-BE49-F238E27FC236}">
                <a16:creationId xmlns:a16="http://schemas.microsoft.com/office/drawing/2014/main" id="{5E902AB1-6EEF-5341-BF4A-36978071D4C6}"/>
              </a:ext>
            </a:extLst>
          </p:cNvPr>
          <p:cNvSpPr txBox="1"/>
          <p:nvPr/>
        </p:nvSpPr>
        <p:spPr>
          <a:xfrm>
            <a:off x="6043027" y="2890391"/>
            <a:ext cx="6093962" cy="1077218"/>
          </a:xfrm>
          <a:prstGeom prst="rect">
            <a:avLst/>
          </a:prstGeom>
          <a:noFill/>
        </p:spPr>
        <p:txBody>
          <a:bodyPr wrap="square">
            <a:spAutoFit/>
          </a:bodyPr>
          <a:lstStyle/>
          <a:p>
            <a:r>
              <a:rPr lang="en-IN" sz="3200"/>
              <a:t>• </a:t>
            </a:r>
            <a:r>
              <a:rPr lang="en-US" sz="3200" u="sng"/>
              <a:t>Technology isn’t ready for a paperless </a:t>
            </a:r>
            <a:r>
              <a:rPr lang="en-IN" sz="3200" u="sng"/>
              <a:t>office</a:t>
            </a:r>
            <a:r>
              <a:rPr lang="en-IN" sz="3200"/>
              <a:t> : </a:t>
            </a:r>
            <a:endParaRPr lang="en-US" sz="3200"/>
          </a:p>
        </p:txBody>
      </p:sp>
      <p:sp>
        <p:nvSpPr>
          <p:cNvPr id="11" name="TextBox 10">
            <a:extLst>
              <a:ext uri="{FF2B5EF4-FFF2-40B4-BE49-F238E27FC236}">
                <a16:creationId xmlns:a16="http://schemas.microsoft.com/office/drawing/2014/main" id="{E77BB602-122A-4741-AF63-695CA93319BB}"/>
              </a:ext>
            </a:extLst>
          </p:cNvPr>
          <p:cNvSpPr txBox="1"/>
          <p:nvPr/>
        </p:nvSpPr>
        <p:spPr>
          <a:xfrm>
            <a:off x="6043027" y="4237533"/>
            <a:ext cx="6093962" cy="1815882"/>
          </a:xfrm>
          <a:prstGeom prst="rect">
            <a:avLst/>
          </a:prstGeom>
          <a:noFill/>
        </p:spPr>
        <p:txBody>
          <a:bodyPr wrap="square">
            <a:spAutoFit/>
          </a:bodyPr>
          <a:lstStyle/>
          <a:p>
            <a:r>
              <a:rPr lang="en-US" sz="2800"/>
              <a:t>While the technology for going paperless is readily available, the rate of adoption for these </a:t>
            </a:r>
          </a:p>
          <a:p>
            <a:r>
              <a:rPr lang="en-US" sz="2800"/>
              <a:t>tools and this system is quite low.</a:t>
            </a:r>
          </a:p>
        </p:txBody>
      </p:sp>
      <p:pic>
        <p:nvPicPr>
          <p:cNvPr id="12" name="Picture 12">
            <a:extLst>
              <a:ext uri="{FF2B5EF4-FFF2-40B4-BE49-F238E27FC236}">
                <a16:creationId xmlns:a16="http://schemas.microsoft.com/office/drawing/2014/main" id="{65615DFE-AC40-204B-AF95-468B5B72DF44}"/>
              </a:ext>
            </a:extLst>
          </p:cNvPr>
          <p:cNvPicPr>
            <a:picLocks noChangeAspect="1"/>
          </p:cNvPicPr>
          <p:nvPr/>
        </p:nvPicPr>
        <p:blipFill>
          <a:blip r:embed="rId2"/>
          <a:stretch>
            <a:fillRect/>
          </a:stretch>
        </p:blipFill>
        <p:spPr>
          <a:xfrm>
            <a:off x="6793820" y="530473"/>
            <a:ext cx="4179988" cy="2089994"/>
          </a:xfrm>
          <a:prstGeom prst="rect">
            <a:avLst/>
          </a:prstGeom>
        </p:spPr>
      </p:pic>
      <p:pic>
        <p:nvPicPr>
          <p:cNvPr id="13" name="Picture 13">
            <a:extLst>
              <a:ext uri="{FF2B5EF4-FFF2-40B4-BE49-F238E27FC236}">
                <a16:creationId xmlns:a16="http://schemas.microsoft.com/office/drawing/2014/main" id="{AE62F507-8768-AB4B-B395-ED4E77E332F3}"/>
              </a:ext>
            </a:extLst>
          </p:cNvPr>
          <p:cNvPicPr>
            <a:picLocks noChangeAspect="1"/>
          </p:cNvPicPr>
          <p:nvPr/>
        </p:nvPicPr>
        <p:blipFill>
          <a:blip r:embed="rId3"/>
          <a:stretch>
            <a:fillRect/>
          </a:stretch>
        </p:blipFill>
        <p:spPr>
          <a:xfrm>
            <a:off x="479816" y="3081332"/>
            <a:ext cx="5355545" cy="3017768"/>
          </a:xfrm>
          <a:prstGeom prst="rect">
            <a:avLst/>
          </a:prstGeom>
        </p:spPr>
      </p:pic>
    </p:spTree>
    <p:extLst>
      <p:ext uri="{BB962C8B-B14F-4D97-AF65-F5344CB8AC3E}">
        <p14:creationId xmlns:p14="http://schemas.microsoft.com/office/powerpoint/2010/main" val="31009477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D0E4CAE-BE47-D34A-8B9D-06F2342AFB1B}"/>
              </a:ext>
            </a:extLst>
          </p:cNvPr>
          <p:cNvSpPr txBox="1"/>
          <p:nvPr/>
        </p:nvSpPr>
        <p:spPr>
          <a:xfrm>
            <a:off x="553163" y="628270"/>
            <a:ext cx="6093962" cy="584775"/>
          </a:xfrm>
          <a:prstGeom prst="rect">
            <a:avLst/>
          </a:prstGeom>
          <a:noFill/>
        </p:spPr>
        <p:txBody>
          <a:bodyPr wrap="square">
            <a:spAutoFit/>
          </a:bodyPr>
          <a:lstStyle/>
          <a:p>
            <a:r>
              <a:rPr lang="en-IN" sz="3200"/>
              <a:t>• </a:t>
            </a:r>
            <a:r>
              <a:rPr lang="en-IN" sz="3200" u="sng"/>
              <a:t>Fear</a:t>
            </a:r>
            <a:r>
              <a:rPr lang="en-IN" sz="3200"/>
              <a:t> </a:t>
            </a:r>
            <a:r>
              <a:rPr lang="en-US" sz="3200"/>
              <a:t>:</a:t>
            </a:r>
          </a:p>
        </p:txBody>
      </p:sp>
      <p:sp>
        <p:nvSpPr>
          <p:cNvPr id="5" name="TextBox 4">
            <a:extLst>
              <a:ext uri="{FF2B5EF4-FFF2-40B4-BE49-F238E27FC236}">
                <a16:creationId xmlns:a16="http://schemas.microsoft.com/office/drawing/2014/main" id="{547B5495-60C4-DC44-B89B-A8B358E1137C}"/>
              </a:ext>
            </a:extLst>
          </p:cNvPr>
          <p:cNvSpPr txBox="1"/>
          <p:nvPr/>
        </p:nvSpPr>
        <p:spPr>
          <a:xfrm>
            <a:off x="3046981" y="2967335"/>
            <a:ext cx="6093962" cy="369332"/>
          </a:xfrm>
          <a:prstGeom prst="rect">
            <a:avLst/>
          </a:prstGeom>
          <a:noFill/>
        </p:spPr>
        <p:txBody>
          <a:bodyPr wrap="square">
            <a:spAutoFit/>
          </a:bodyPr>
          <a:lstStyle/>
          <a:p>
            <a:endParaRPr lang="en-US"/>
          </a:p>
        </p:txBody>
      </p:sp>
      <p:sp>
        <p:nvSpPr>
          <p:cNvPr id="7" name="TextBox 6">
            <a:extLst>
              <a:ext uri="{FF2B5EF4-FFF2-40B4-BE49-F238E27FC236}">
                <a16:creationId xmlns:a16="http://schemas.microsoft.com/office/drawing/2014/main" id="{7BC7855D-B2AD-2940-9ADA-3192F2AB221F}"/>
              </a:ext>
            </a:extLst>
          </p:cNvPr>
          <p:cNvSpPr txBox="1"/>
          <p:nvPr/>
        </p:nvSpPr>
        <p:spPr>
          <a:xfrm>
            <a:off x="809879" y="1414811"/>
            <a:ext cx="6093962" cy="2246769"/>
          </a:xfrm>
          <a:prstGeom prst="rect">
            <a:avLst/>
          </a:prstGeom>
          <a:noFill/>
        </p:spPr>
        <p:txBody>
          <a:bodyPr wrap="square">
            <a:spAutoFit/>
          </a:bodyPr>
          <a:lstStyle/>
          <a:p>
            <a:r>
              <a:rPr lang="en-US" sz="2800"/>
              <a:t>Although electronic storage is much more secure than having data on paper, some people do </a:t>
            </a:r>
          </a:p>
          <a:p>
            <a:r>
              <a:rPr lang="en-US" sz="2800"/>
              <a:t>not trust the authenticity or security of online tools</a:t>
            </a:r>
            <a:r>
              <a:rPr lang="en-IN" sz="2800"/>
              <a:t>. </a:t>
            </a:r>
            <a:endParaRPr lang="en-US" sz="2800"/>
          </a:p>
        </p:txBody>
      </p:sp>
      <p:pic>
        <p:nvPicPr>
          <p:cNvPr id="8" name="Picture 8">
            <a:extLst>
              <a:ext uri="{FF2B5EF4-FFF2-40B4-BE49-F238E27FC236}">
                <a16:creationId xmlns:a16="http://schemas.microsoft.com/office/drawing/2014/main" id="{83D76986-45FE-6A42-BBE0-A56C3A27EEF9}"/>
              </a:ext>
            </a:extLst>
          </p:cNvPr>
          <p:cNvPicPr>
            <a:picLocks noChangeAspect="1"/>
          </p:cNvPicPr>
          <p:nvPr/>
        </p:nvPicPr>
        <p:blipFill>
          <a:blip r:embed="rId2"/>
          <a:stretch>
            <a:fillRect/>
          </a:stretch>
        </p:blipFill>
        <p:spPr>
          <a:xfrm>
            <a:off x="6903841" y="895559"/>
            <a:ext cx="4883728" cy="3023476"/>
          </a:xfrm>
          <a:prstGeom prst="rect">
            <a:avLst/>
          </a:prstGeom>
        </p:spPr>
      </p:pic>
    </p:spTree>
    <p:extLst>
      <p:ext uri="{BB962C8B-B14F-4D97-AF65-F5344CB8AC3E}">
        <p14:creationId xmlns:p14="http://schemas.microsoft.com/office/powerpoint/2010/main" val="2236378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6467C10-8112-4C99-B6C5-B5AC086C6505}"/>
              </a:ext>
            </a:extLst>
          </p:cNvPr>
          <p:cNvSpPr txBox="1"/>
          <p:nvPr/>
        </p:nvSpPr>
        <p:spPr>
          <a:xfrm>
            <a:off x="107918" y="3700467"/>
            <a:ext cx="12192000" cy="1754326"/>
          </a:xfrm>
          <a:prstGeom prst="rect">
            <a:avLst/>
          </a:prstGeom>
          <a:noFill/>
        </p:spPr>
        <p:txBody>
          <a:bodyPr wrap="square" rtlCol="0" anchor="ctr">
            <a:spAutoFit/>
          </a:bodyPr>
          <a:lstStyle/>
          <a:p>
            <a:pPr algn="ctr"/>
            <a:r>
              <a:rPr lang="en-US" altLang="ko-KR" sz="5400" dirty="0">
                <a:solidFill>
                  <a:schemeClr val="bg1"/>
                </a:solidFill>
                <a:latin typeface="Comic Sans MS" panose="030F0702030302020204" pitchFamily="66" charset="0"/>
              </a:rPr>
              <a:t>DIFFERENT WAYS TO GO PAPERLESS..</a:t>
            </a:r>
            <a:endParaRPr lang="ko-KR" altLang="en-US" sz="5400" dirty="0">
              <a:solidFill>
                <a:schemeClr val="bg1"/>
              </a:solidFill>
              <a:latin typeface="Comic Sans MS" panose="030F0702030302020204" pitchFamily="66" charset="0"/>
              <a:cs typeface="Arial" pitchFamily="34" charset="0"/>
            </a:endParaRPr>
          </a:p>
        </p:txBody>
      </p:sp>
      <p:sp>
        <p:nvSpPr>
          <p:cNvPr id="4" name="TextBox 3">
            <a:extLst>
              <a:ext uri="{FF2B5EF4-FFF2-40B4-BE49-F238E27FC236}">
                <a16:creationId xmlns:a16="http://schemas.microsoft.com/office/drawing/2014/main" id="{BADEB2CA-D11F-4CA5-BC5A-6C38FF4BF392}"/>
              </a:ext>
            </a:extLst>
          </p:cNvPr>
          <p:cNvSpPr txBox="1"/>
          <p:nvPr/>
        </p:nvSpPr>
        <p:spPr>
          <a:xfrm>
            <a:off x="148" y="5454793"/>
            <a:ext cx="12191852" cy="379656"/>
          </a:xfrm>
          <a:prstGeom prst="rect">
            <a:avLst/>
          </a:prstGeom>
          <a:noFill/>
        </p:spPr>
        <p:txBody>
          <a:bodyPr wrap="square" rtlCol="0" anchor="ctr">
            <a:spAutoFit/>
          </a:bodyPr>
          <a:lstStyle/>
          <a:p>
            <a:pPr algn="ctr"/>
            <a:r>
              <a:rPr lang="en-US" altLang="ko-KR" sz="1867" dirty="0">
                <a:solidFill>
                  <a:schemeClr val="bg1"/>
                </a:solidFill>
                <a:cs typeface="Arial" pitchFamily="34" charset="0"/>
              </a:rPr>
              <a:t>BY: AKHILESH</a:t>
            </a:r>
            <a:endParaRPr lang="ko-KR" altLang="en-US" sz="1867" dirty="0">
              <a:solidFill>
                <a:schemeClr val="bg1"/>
              </a:solidFill>
              <a:cs typeface="Arial" pitchFamily="34" charset="0"/>
            </a:endParaRPr>
          </a:p>
        </p:txBody>
      </p:sp>
      <p:sp>
        <p:nvSpPr>
          <p:cNvPr id="5" name="TextBox 4">
            <a:extLst>
              <a:ext uri="{FF2B5EF4-FFF2-40B4-BE49-F238E27FC236}">
                <a16:creationId xmlns:a16="http://schemas.microsoft.com/office/drawing/2014/main" id="{26467C10-8112-4C99-B6C5-B5AC086C6505}"/>
              </a:ext>
            </a:extLst>
          </p:cNvPr>
          <p:cNvSpPr txBox="1"/>
          <p:nvPr/>
        </p:nvSpPr>
        <p:spPr>
          <a:xfrm>
            <a:off x="-147" y="0"/>
            <a:ext cx="12192000" cy="1569660"/>
          </a:xfrm>
          <a:prstGeom prst="rect">
            <a:avLst/>
          </a:prstGeom>
          <a:noFill/>
        </p:spPr>
        <p:txBody>
          <a:bodyPr wrap="square" rtlCol="0" anchor="ctr">
            <a:spAutoFit/>
          </a:bodyPr>
          <a:lstStyle/>
          <a:p>
            <a:pPr algn="ctr"/>
            <a:r>
              <a:rPr lang="en-US" altLang="ko-KR" sz="9600" dirty="0">
                <a:solidFill>
                  <a:schemeClr val="bg1"/>
                </a:solidFill>
                <a:latin typeface="Stencil" panose="040409050D0802020404" pitchFamily="82" charset="0"/>
              </a:rPr>
              <a:t>T</a:t>
            </a:r>
            <a:endParaRPr lang="ko-KR" altLang="en-US" sz="9600" dirty="0">
              <a:solidFill>
                <a:schemeClr val="bg1"/>
              </a:solidFill>
              <a:latin typeface="Stencil" panose="040409050D0802020404" pitchFamily="82" charset="0"/>
              <a:cs typeface="Arial" pitchFamily="34" charset="0"/>
            </a:endParaRPr>
          </a:p>
        </p:txBody>
      </p:sp>
    </p:spTree>
    <p:extLst>
      <p:ext uri="{BB962C8B-B14F-4D97-AF65-F5344CB8AC3E}">
        <p14:creationId xmlns:p14="http://schemas.microsoft.com/office/powerpoint/2010/main" val="10955058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0C455B2A-3D1B-4F98-ACA5-C72C064015F6}"/>
              </a:ext>
            </a:extLst>
          </p:cNvPr>
          <p:cNvGrpSpPr/>
          <p:nvPr/>
        </p:nvGrpSpPr>
        <p:grpSpPr>
          <a:xfrm>
            <a:off x="5785659" y="400896"/>
            <a:ext cx="6031849" cy="5644944"/>
            <a:chOff x="6349658" y="2893642"/>
            <a:chExt cx="5657292" cy="1353846"/>
          </a:xfrm>
        </p:grpSpPr>
        <p:sp>
          <p:nvSpPr>
            <p:cNvPr id="8" name="TextBox 7">
              <a:extLst>
                <a:ext uri="{FF2B5EF4-FFF2-40B4-BE49-F238E27FC236}">
                  <a16:creationId xmlns:a16="http://schemas.microsoft.com/office/drawing/2014/main" id="{5CF5BDA4-10C7-46A6-AC30-523A3FC438AC}"/>
                </a:ext>
              </a:extLst>
            </p:cNvPr>
            <p:cNvSpPr txBox="1"/>
            <p:nvPr/>
          </p:nvSpPr>
          <p:spPr>
            <a:xfrm>
              <a:off x="6349658" y="2893642"/>
              <a:ext cx="5400758" cy="177156"/>
            </a:xfrm>
            <a:prstGeom prst="rect">
              <a:avLst/>
            </a:prstGeom>
            <a:noFill/>
          </p:spPr>
          <p:txBody>
            <a:bodyPr wrap="square" tIns="0" bIns="0" rtlCol="0" anchor="ctr">
              <a:spAutoFit/>
            </a:bodyPr>
            <a:lstStyle/>
            <a:p>
              <a:r>
                <a:rPr lang="en-US" altLang="ko-KR" sz="4800" b="1" dirty="0">
                  <a:solidFill>
                    <a:schemeClr val="bg1"/>
                  </a:solidFill>
                  <a:latin typeface="Comic Sans MS" panose="030F0702030302020204" pitchFamily="66" charset="0"/>
                  <a:cs typeface="Arial" pitchFamily="34" charset="0"/>
                </a:rPr>
                <a:t>INTRODUCTION</a:t>
              </a:r>
              <a:endParaRPr lang="ko-KR" altLang="en-US" sz="4800" b="1" dirty="0">
                <a:solidFill>
                  <a:schemeClr val="bg1"/>
                </a:solidFill>
                <a:latin typeface="Comic Sans MS" panose="030F0702030302020204" pitchFamily="66" charset="0"/>
                <a:cs typeface="Arial" pitchFamily="34" charset="0"/>
              </a:endParaRPr>
            </a:p>
          </p:txBody>
        </p:sp>
        <p:sp>
          <p:nvSpPr>
            <p:cNvPr id="9" name="TextBox 8">
              <a:extLst>
                <a:ext uri="{FF2B5EF4-FFF2-40B4-BE49-F238E27FC236}">
                  <a16:creationId xmlns:a16="http://schemas.microsoft.com/office/drawing/2014/main" id="{C062103B-F514-4BE9-B5B2-C13878D2FE7C}"/>
                </a:ext>
              </a:extLst>
            </p:cNvPr>
            <p:cNvSpPr txBox="1"/>
            <p:nvPr/>
          </p:nvSpPr>
          <p:spPr>
            <a:xfrm>
              <a:off x="6349658" y="3095973"/>
              <a:ext cx="5657292" cy="1151515"/>
            </a:xfrm>
            <a:prstGeom prst="rect">
              <a:avLst/>
            </a:prstGeom>
            <a:noFill/>
          </p:spPr>
          <p:txBody>
            <a:bodyPr wrap="square" rtlCol="0" anchor="ctr">
              <a:spAutoFit/>
            </a:bodyPr>
            <a:lstStyle/>
            <a:p>
              <a:pPr marL="285750" indent="-285750">
                <a:buFont typeface="Wingdings" panose="05000000000000000000" pitchFamily="2" charset="2"/>
                <a:buChar char="ü"/>
              </a:pPr>
              <a:r>
                <a:rPr lang="en-GB" altLang="ko-KR" dirty="0">
                  <a:solidFill>
                    <a:schemeClr val="bg1"/>
                  </a:solidFill>
                  <a:latin typeface="Comic Sans MS" panose="030F0702030302020204" pitchFamily="66" charset="0"/>
                  <a:cs typeface="Arial" pitchFamily="34" charset="0"/>
                </a:rPr>
                <a:t>Very few companies are fully paperless. Though many have started to cut down on processes that use paper, there are still areas where paper is useful and even necessary.</a:t>
              </a:r>
            </a:p>
            <a:p>
              <a:endParaRPr lang="en-GB" altLang="ko-KR" dirty="0">
                <a:solidFill>
                  <a:schemeClr val="bg1"/>
                </a:solidFill>
                <a:latin typeface="Comic Sans MS" panose="030F0702030302020204" pitchFamily="66" charset="0"/>
                <a:cs typeface="Arial" pitchFamily="34" charset="0"/>
              </a:endParaRPr>
            </a:p>
            <a:p>
              <a:pPr marL="285750" indent="-285750">
                <a:buFont typeface="Wingdings" panose="05000000000000000000" pitchFamily="2" charset="2"/>
                <a:buChar char="ü"/>
              </a:pPr>
              <a:r>
                <a:rPr lang="en-GB" altLang="ko-KR" dirty="0">
                  <a:solidFill>
                    <a:schemeClr val="bg1"/>
                  </a:solidFill>
                  <a:latin typeface="Comic Sans MS" panose="030F0702030302020204" pitchFamily="66" charset="0"/>
                  <a:cs typeface="Arial" pitchFamily="34" charset="0"/>
                </a:rPr>
                <a:t>Back then, the technology to take any actionable steps toward a paperless office didn’t exist. The idea of doing business, both personal and professional, without using any paper was a sort of prediction of the future brought about by the invention of computers. The phrase “paperless office” started as a marketing slogan before it could possibly be a reality.</a:t>
              </a:r>
            </a:p>
            <a:p>
              <a:endParaRPr lang="en-GB" altLang="ko-KR" dirty="0">
                <a:solidFill>
                  <a:schemeClr val="bg1"/>
                </a:solidFill>
                <a:latin typeface="Comic Sans MS" panose="030F0702030302020204" pitchFamily="66" charset="0"/>
                <a:cs typeface="Arial" pitchFamily="34" charset="0"/>
              </a:endParaRPr>
            </a:p>
            <a:p>
              <a:pPr marL="285750" indent="-285750">
                <a:buFont typeface="Wingdings" panose="05000000000000000000" pitchFamily="2" charset="2"/>
                <a:buChar char="ü"/>
              </a:pPr>
              <a:r>
                <a:rPr lang="en-GB" altLang="ko-KR" dirty="0">
                  <a:solidFill>
                    <a:schemeClr val="bg1"/>
                  </a:solidFill>
                  <a:latin typeface="Comic Sans MS" panose="030F0702030302020204" pitchFamily="66" charset="0"/>
                  <a:cs typeface="Arial" pitchFamily="34" charset="0"/>
                </a:rPr>
                <a:t>Modern offices have the means to use far less paper. What’s surprising is that statistically, we’re using far more paper. Not only is our consumption higher as a society, but a lot of it is purely wasteful.</a:t>
              </a:r>
            </a:p>
          </p:txBody>
        </p:sp>
      </p:grpSp>
      <p:pic>
        <p:nvPicPr>
          <p:cNvPr id="4" name="Picture 3"/>
          <p:cNvPicPr>
            <a:picLocks noChangeAspect="1"/>
          </p:cNvPicPr>
          <p:nvPr/>
        </p:nvPicPr>
        <p:blipFill>
          <a:blip r:embed="rId2"/>
          <a:stretch>
            <a:fillRect/>
          </a:stretch>
        </p:blipFill>
        <p:spPr>
          <a:xfrm>
            <a:off x="1183711" y="4463935"/>
            <a:ext cx="4391617" cy="1906039"/>
          </a:xfrm>
          <a:prstGeom prst="rect">
            <a:avLst/>
          </a:prstGeom>
        </p:spPr>
      </p:pic>
    </p:spTree>
    <p:extLst>
      <p:ext uri="{BB962C8B-B14F-4D97-AF65-F5344CB8AC3E}">
        <p14:creationId xmlns:p14="http://schemas.microsoft.com/office/powerpoint/2010/main" val="7884034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그룹 9">
            <a:extLst>
              <a:ext uri="{FF2B5EF4-FFF2-40B4-BE49-F238E27FC236}">
                <a16:creationId xmlns:a16="http://schemas.microsoft.com/office/drawing/2014/main" id="{B5920724-6F08-48E2-ABDA-F305DA81EBC0}"/>
              </a:ext>
            </a:extLst>
          </p:cNvPr>
          <p:cNvGrpSpPr/>
          <p:nvPr/>
        </p:nvGrpSpPr>
        <p:grpSpPr>
          <a:xfrm>
            <a:off x="5715538" y="4145284"/>
            <a:ext cx="6202680" cy="3615634"/>
            <a:chOff x="635000" y="1382713"/>
            <a:chExt cx="7869238" cy="4572000"/>
          </a:xfrm>
          <a:solidFill>
            <a:schemeClr val="accent3">
              <a:lumMod val="50000"/>
              <a:lumOff val="50000"/>
            </a:schemeClr>
          </a:solidFill>
          <a:scene3d>
            <a:camera prst="perspectiveRelaxed" fov="1500000">
              <a:rot lat="17373600" lon="0" rev="0"/>
            </a:camera>
            <a:lightRig rig="threePt" dir="t"/>
          </a:scene3d>
        </p:grpSpPr>
        <p:sp>
          <p:nvSpPr>
            <p:cNvPr id="18" name="Freeform 8">
              <a:extLst>
                <a:ext uri="{FF2B5EF4-FFF2-40B4-BE49-F238E27FC236}">
                  <a16:creationId xmlns:a16="http://schemas.microsoft.com/office/drawing/2014/main" id="{374E6D94-6C1C-40DA-9770-15FE7814037C}"/>
                </a:ext>
              </a:extLst>
            </p:cNvPr>
            <p:cNvSpPr>
              <a:spLocks noEditPoints="1"/>
            </p:cNvSpPr>
            <p:nvPr/>
          </p:nvSpPr>
          <p:spPr bwMode="auto">
            <a:xfrm>
              <a:off x="811213" y="3267075"/>
              <a:ext cx="7478713" cy="2654300"/>
            </a:xfrm>
            <a:custGeom>
              <a:avLst/>
              <a:gdLst>
                <a:gd name="T0" fmla="*/ 1383 w 4711"/>
                <a:gd name="T1" fmla="*/ 1616 h 1672"/>
                <a:gd name="T2" fmla="*/ 4289 w 4711"/>
                <a:gd name="T3" fmla="*/ 1370 h 1672"/>
                <a:gd name="T4" fmla="*/ 4547 w 4711"/>
                <a:gd name="T5" fmla="*/ 1482 h 1672"/>
                <a:gd name="T6" fmla="*/ 4645 w 4711"/>
                <a:gd name="T7" fmla="*/ 1305 h 1672"/>
                <a:gd name="T8" fmla="*/ 4596 w 4711"/>
                <a:gd name="T9" fmla="*/ 1330 h 1672"/>
                <a:gd name="T10" fmla="*/ 4699 w 4711"/>
                <a:gd name="T11" fmla="*/ 1014 h 1672"/>
                <a:gd name="T12" fmla="*/ 2870 w 4711"/>
                <a:gd name="T13" fmla="*/ 1134 h 1672"/>
                <a:gd name="T14" fmla="*/ 4455 w 4711"/>
                <a:gd name="T15" fmla="*/ 918 h 1672"/>
                <a:gd name="T16" fmla="*/ 4359 w 4711"/>
                <a:gd name="T17" fmla="*/ 1140 h 1672"/>
                <a:gd name="T18" fmla="*/ 4144 w 4711"/>
                <a:gd name="T19" fmla="*/ 1286 h 1672"/>
                <a:gd name="T20" fmla="*/ 3936 w 4711"/>
                <a:gd name="T21" fmla="*/ 1271 h 1672"/>
                <a:gd name="T22" fmla="*/ 3802 w 4711"/>
                <a:gd name="T23" fmla="*/ 1080 h 1672"/>
                <a:gd name="T24" fmla="*/ 4059 w 4711"/>
                <a:gd name="T25" fmla="*/ 932 h 1672"/>
                <a:gd name="T26" fmla="*/ 4430 w 4711"/>
                <a:gd name="T27" fmla="*/ 909 h 1672"/>
                <a:gd name="T28" fmla="*/ 3982 w 4711"/>
                <a:gd name="T29" fmla="*/ 883 h 1672"/>
                <a:gd name="T30" fmla="*/ 3891 w 4711"/>
                <a:gd name="T31" fmla="*/ 883 h 1672"/>
                <a:gd name="T32" fmla="*/ 4388 w 4711"/>
                <a:gd name="T33" fmla="*/ 864 h 1672"/>
                <a:gd name="T34" fmla="*/ 4362 w 4711"/>
                <a:gd name="T35" fmla="*/ 825 h 1672"/>
                <a:gd name="T36" fmla="*/ 3994 w 4711"/>
                <a:gd name="T37" fmla="*/ 817 h 1672"/>
                <a:gd name="T38" fmla="*/ 4270 w 4711"/>
                <a:gd name="T39" fmla="*/ 855 h 1672"/>
                <a:gd name="T40" fmla="*/ 4132 w 4711"/>
                <a:gd name="T41" fmla="*/ 887 h 1672"/>
                <a:gd name="T42" fmla="*/ 1563 w 4711"/>
                <a:gd name="T43" fmla="*/ 787 h 1672"/>
                <a:gd name="T44" fmla="*/ 3886 w 4711"/>
                <a:gd name="T45" fmla="*/ 778 h 1672"/>
                <a:gd name="T46" fmla="*/ 3870 w 4711"/>
                <a:gd name="T47" fmla="*/ 845 h 1672"/>
                <a:gd name="T48" fmla="*/ 3987 w 4711"/>
                <a:gd name="T49" fmla="*/ 764 h 1672"/>
                <a:gd name="T50" fmla="*/ 3821 w 4711"/>
                <a:gd name="T51" fmla="*/ 885 h 1672"/>
                <a:gd name="T52" fmla="*/ 3860 w 4711"/>
                <a:gd name="T53" fmla="*/ 710 h 1672"/>
                <a:gd name="T54" fmla="*/ 3786 w 4711"/>
                <a:gd name="T55" fmla="*/ 726 h 1672"/>
                <a:gd name="T56" fmla="*/ 3331 w 4711"/>
                <a:gd name="T57" fmla="*/ 700 h 1672"/>
                <a:gd name="T58" fmla="*/ 3957 w 4711"/>
                <a:gd name="T59" fmla="*/ 677 h 1672"/>
                <a:gd name="T60" fmla="*/ 1245 w 4711"/>
                <a:gd name="T61" fmla="*/ 637 h 1672"/>
                <a:gd name="T62" fmla="*/ 1351 w 4711"/>
                <a:gd name="T63" fmla="*/ 529 h 1672"/>
                <a:gd name="T64" fmla="*/ 3942 w 4711"/>
                <a:gd name="T65" fmla="*/ 620 h 1672"/>
                <a:gd name="T66" fmla="*/ 3942 w 4711"/>
                <a:gd name="T67" fmla="*/ 602 h 1672"/>
                <a:gd name="T68" fmla="*/ 1173 w 4711"/>
                <a:gd name="T69" fmla="*/ 511 h 1672"/>
                <a:gd name="T70" fmla="*/ 1255 w 4711"/>
                <a:gd name="T71" fmla="*/ 515 h 1672"/>
                <a:gd name="T72" fmla="*/ 96 w 4711"/>
                <a:gd name="T73" fmla="*/ 454 h 1672"/>
                <a:gd name="T74" fmla="*/ 1088 w 4711"/>
                <a:gd name="T75" fmla="*/ 445 h 1672"/>
                <a:gd name="T76" fmla="*/ 1166 w 4711"/>
                <a:gd name="T77" fmla="*/ 429 h 1672"/>
                <a:gd name="T78" fmla="*/ 1149 w 4711"/>
                <a:gd name="T79" fmla="*/ 400 h 1672"/>
                <a:gd name="T80" fmla="*/ 2694 w 4711"/>
                <a:gd name="T81" fmla="*/ 262 h 1672"/>
                <a:gd name="T82" fmla="*/ 2256 w 4711"/>
                <a:gd name="T83" fmla="*/ 181 h 1672"/>
                <a:gd name="T84" fmla="*/ 2353 w 4711"/>
                <a:gd name="T85" fmla="*/ 119 h 1672"/>
                <a:gd name="T86" fmla="*/ 4183 w 4711"/>
                <a:gd name="T87" fmla="*/ 162 h 1672"/>
                <a:gd name="T88" fmla="*/ 4046 w 4711"/>
                <a:gd name="T89" fmla="*/ 288 h 1672"/>
                <a:gd name="T90" fmla="*/ 4128 w 4711"/>
                <a:gd name="T91" fmla="*/ 225 h 1672"/>
                <a:gd name="T92" fmla="*/ 2400 w 4711"/>
                <a:gd name="T93" fmla="*/ 78 h 1672"/>
                <a:gd name="T94" fmla="*/ 2425 w 4711"/>
                <a:gd name="T95" fmla="*/ 227 h 1672"/>
                <a:gd name="T96" fmla="*/ 2247 w 4711"/>
                <a:gd name="T97" fmla="*/ 148 h 1672"/>
                <a:gd name="T98" fmla="*/ 2167 w 4711"/>
                <a:gd name="T99" fmla="*/ 232 h 1672"/>
                <a:gd name="T100" fmla="*/ 2489 w 4711"/>
                <a:gd name="T101" fmla="*/ 332 h 1672"/>
                <a:gd name="T102" fmla="*/ 2720 w 4711"/>
                <a:gd name="T103" fmla="*/ 234 h 1672"/>
                <a:gd name="T104" fmla="*/ 2577 w 4711"/>
                <a:gd name="T105" fmla="*/ 157 h 1672"/>
                <a:gd name="T106" fmla="*/ 2533 w 4711"/>
                <a:gd name="T107" fmla="*/ 232 h 1672"/>
                <a:gd name="T108" fmla="*/ 1210 w 4711"/>
                <a:gd name="T109" fmla="*/ 78 h 1672"/>
                <a:gd name="T110" fmla="*/ 2798 w 4711"/>
                <a:gd name="T111" fmla="*/ 145 h 1672"/>
                <a:gd name="T112" fmla="*/ 2903 w 4711"/>
                <a:gd name="T113" fmla="*/ 147 h 1672"/>
                <a:gd name="T114" fmla="*/ 2943 w 4711"/>
                <a:gd name="T115" fmla="*/ 127 h 1672"/>
                <a:gd name="T116" fmla="*/ 1393 w 4711"/>
                <a:gd name="T117" fmla="*/ 66 h 1672"/>
                <a:gd name="T118" fmla="*/ 1028 w 4711"/>
                <a:gd name="T119" fmla="*/ 126 h 1672"/>
                <a:gd name="T120" fmla="*/ 1194 w 4711"/>
                <a:gd name="T121" fmla="*/ 89 h 1672"/>
                <a:gd name="T122" fmla="*/ 1076 w 4711"/>
                <a:gd name="T123" fmla="*/ 54 h 1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711" h="1672">
                  <a:moveTo>
                    <a:pt x="1290" y="1620"/>
                  </a:moveTo>
                  <a:lnTo>
                    <a:pt x="1304" y="1628"/>
                  </a:lnTo>
                  <a:lnTo>
                    <a:pt x="1318" y="1641"/>
                  </a:lnTo>
                  <a:lnTo>
                    <a:pt x="1332" y="1653"/>
                  </a:lnTo>
                  <a:lnTo>
                    <a:pt x="1348" y="1662"/>
                  </a:lnTo>
                  <a:lnTo>
                    <a:pt x="1348" y="1670"/>
                  </a:lnTo>
                  <a:lnTo>
                    <a:pt x="1339" y="1670"/>
                  </a:lnTo>
                  <a:lnTo>
                    <a:pt x="1330" y="1672"/>
                  </a:lnTo>
                  <a:lnTo>
                    <a:pt x="1316" y="1672"/>
                  </a:lnTo>
                  <a:lnTo>
                    <a:pt x="1304" y="1669"/>
                  </a:lnTo>
                  <a:lnTo>
                    <a:pt x="1297" y="1667"/>
                  </a:lnTo>
                  <a:lnTo>
                    <a:pt x="1294" y="1653"/>
                  </a:lnTo>
                  <a:lnTo>
                    <a:pt x="1290" y="1635"/>
                  </a:lnTo>
                  <a:lnTo>
                    <a:pt x="1290" y="1620"/>
                  </a:lnTo>
                  <a:close/>
                  <a:moveTo>
                    <a:pt x="1402" y="1590"/>
                  </a:moveTo>
                  <a:lnTo>
                    <a:pt x="1416" y="1593"/>
                  </a:lnTo>
                  <a:lnTo>
                    <a:pt x="1432" y="1599"/>
                  </a:lnTo>
                  <a:lnTo>
                    <a:pt x="1444" y="1604"/>
                  </a:lnTo>
                  <a:lnTo>
                    <a:pt x="1440" y="1604"/>
                  </a:lnTo>
                  <a:lnTo>
                    <a:pt x="1428" y="1611"/>
                  </a:lnTo>
                  <a:lnTo>
                    <a:pt x="1416" y="1616"/>
                  </a:lnTo>
                  <a:lnTo>
                    <a:pt x="1402" y="1620"/>
                  </a:lnTo>
                  <a:lnTo>
                    <a:pt x="1402" y="1613"/>
                  </a:lnTo>
                  <a:lnTo>
                    <a:pt x="1404" y="1611"/>
                  </a:lnTo>
                  <a:lnTo>
                    <a:pt x="1407" y="1609"/>
                  </a:lnTo>
                  <a:lnTo>
                    <a:pt x="1409" y="1607"/>
                  </a:lnTo>
                  <a:lnTo>
                    <a:pt x="1409" y="1606"/>
                  </a:lnTo>
                  <a:lnTo>
                    <a:pt x="1411" y="1604"/>
                  </a:lnTo>
                  <a:lnTo>
                    <a:pt x="1412" y="1600"/>
                  </a:lnTo>
                  <a:lnTo>
                    <a:pt x="1409" y="1600"/>
                  </a:lnTo>
                  <a:lnTo>
                    <a:pt x="1400" y="1609"/>
                  </a:lnTo>
                  <a:lnTo>
                    <a:pt x="1392" y="1614"/>
                  </a:lnTo>
                  <a:lnTo>
                    <a:pt x="1383" y="1616"/>
                  </a:lnTo>
                  <a:lnTo>
                    <a:pt x="1371" y="1620"/>
                  </a:lnTo>
                  <a:lnTo>
                    <a:pt x="1371" y="1604"/>
                  </a:lnTo>
                  <a:lnTo>
                    <a:pt x="1381" y="1600"/>
                  </a:lnTo>
                  <a:lnTo>
                    <a:pt x="1392" y="1595"/>
                  </a:lnTo>
                  <a:lnTo>
                    <a:pt x="1402" y="1590"/>
                  </a:lnTo>
                  <a:close/>
                  <a:moveTo>
                    <a:pt x="1374" y="1393"/>
                  </a:moveTo>
                  <a:lnTo>
                    <a:pt x="1378" y="1396"/>
                  </a:lnTo>
                  <a:lnTo>
                    <a:pt x="1381" y="1398"/>
                  </a:lnTo>
                  <a:lnTo>
                    <a:pt x="1383" y="1400"/>
                  </a:lnTo>
                  <a:lnTo>
                    <a:pt x="1385" y="1403"/>
                  </a:lnTo>
                  <a:lnTo>
                    <a:pt x="1385" y="1407"/>
                  </a:lnTo>
                  <a:lnTo>
                    <a:pt x="1386" y="1412"/>
                  </a:lnTo>
                  <a:lnTo>
                    <a:pt x="1378" y="1412"/>
                  </a:lnTo>
                  <a:lnTo>
                    <a:pt x="1376" y="1408"/>
                  </a:lnTo>
                  <a:lnTo>
                    <a:pt x="1374" y="1405"/>
                  </a:lnTo>
                  <a:lnTo>
                    <a:pt x="1374" y="1403"/>
                  </a:lnTo>
                  <a:lnTo>
                    <a:pt x="1372" y="1401"/>
                  </a:lnTo>
                  <a:lnTo>
                    <a:pt x="1374" y="1398"/>
                  </a:lnTo>
                  <a:lnTo>
                    <a:pt x="1374" y="1393"/>
                  </a:lnTo>
                  <a:close/>
                  <a:moveTo>
                    <a:pt x="4289" y="1370"/>
                  </a:moveTo>
                  <a:lnTo>
                    <a:pt x="4294" y="1384"/>
                  </a:lnTo>
                  <a:lnTo>
                    <a:pt x="4296" y="1400"/>
                  </a:lnTo>
                  <a:lnTo>
                    <a:pt x="4292" y="1415"/>
                  </a:lnTo>
                  <a:lnTo>
                    <a:pt x="4284" y="1424"/>
                  </a:lnTo>
                  <a:lnTo>
                    <a:pt x="4275" y="1429"/>
                  </a:lnTo>
                  <a:lnTo>
                    <a:pt x="4263" y="1435"/>
                  </a:lnTo>
                  <a:lnTo>
                    <a:pt x="4258" y="1414"/>
                  </a:lnTo>
                  <a:lnTo>
                    <a:pt x="4251" y="1393"/>
                  </a:lnTo>
                  <a:lnTo>
                    <a:pt x="4244" y="1374"/>
                  </a:lnTo>
                  <a:lnTo>
                    <a:pt x="4258" y="1374"/>
                  </a:lnTo>
                  <a:lnTo>
                    <a:pt x="4270" y="1381"/>
                  </a:lnTo>
                  <a:lnTo>
                    <a:pt x="4280" y="1379"/>
                  </a:lnTo>
                  <a:lnTo>
                    <a:pt x="4289" y="1370"/>
                  </a:lnTo>
                  <a:close/>
                  <a:moveTo>
                    <a:pt x="4577" y="1367"/>
                  </a:moveTo>
                  <a:lnTo>
                    <a:pt x="4580" y="1368"/>
                  </a:lnTo>
                  <a:lnTo>
                    <a:pt x="4584" y="1370"/>
                  </a:lnTo>
                  <a:lnTo>
                    <a:pt x="4586" y="1372"/>
                  </a:lnTo>
                  <a:lnTo>
                    <a:pt x="4587" y="1374"/>
                  </a:lnTo>
                  <a:lnTo>
                    <a:pt x="4589" y="1375"/>
                  </a:lnTo>
                  <a:lnTo>
                    <a:pt x="4593" y="1379"/>
                  </a:lnTo>
                  <a:lnTo>
                    <a:pt x="4593" y="1377"/>
                  </a:lnTo>
                  <a:lnTo>
                    <a:pt x="4594" y="1375"/>
                  </a:lnTo>
                  <a:lnTo>
                    <a:pt x="4596" y="1372"/>
                  </a:lnTo>
                  <a:lnTo>
                    <a:pt x="4596" y="1370"/>
                  </a:lnTo>
                  <a:lnTo>
                    <a:pt x="4598" y="1370"/>
                  </a:lnTo>
                  <a:lnTo>
                    <a:pt x="4600" y="1370"/>
                  </a:lnTo>
                  <a:lnTo>
                    <a:pt x="4600" y="1374"/>
                  </a:lnTo>
                  <a:lnTo>
                    <a:pt x="4601" y="1377"/>
                  </a:lnTo>
                  <a:lnTo>
                    <a:pt x="4603" y="1382"/>
                  </a:lnTo>
                  <a:lnTo>
                    <a:pt x="4603" y="1388"/>
                  </a:lnTo>
                  <a:lnTo>
                    <a:pt x="4603" y="1393"/>
                  </a:lnTo>
                  <a:lnTo>
                    <a:pt x="4591" y="1407"/>
                  </a:lnTo>
                  <a:lnTo>
                    <a:pt x="4580" y="1424"/>
                  </a:lnTo>
                  <a:lnTo>
                    <a:pt x="4584" y="1435"/>
                  </a:lnTo>
                  <a:lnTo>
                    <a:pt x="4582" y="1438"/>
                  </a:lnTo>
                  <a:lnTo>
                    <a:pt x="4577" y="1442"/>
                  </a:lnTo>
                  <a:lnTo>
                    <a:pt x="4572" y="1443"/>
                  </a:lnTo>
                  <a:lnTo>
                    <a:pt x="4567" y="1445"/>
                  </a:lnTo>
                  <a:lnTo>
                    <a:pt x="4561" y="1449"/>
                  </a:lnTo>
                  <a:lnTo>
                    <a:pt x="4558" y="1450"/>
                  </a:lnTo>
                  <a:lnTo>
                    <a:pt x="4554" y="1456"/>
                  </a:lnTo>
                  <a:lnTo>
                    <a:pt x="4554" y="1461"/>
                  </a:lnTo>
                  <a:lnTo>
                    <a:pt x="4553" y="1466"/>
                  </a:lnTo>
                  <a:lnTo>
                    <a:pt x="4553" y="1471"/>
                  </a:lnTo>
                  <a:lnTo>
                    <a:pt x="4551" y="1478"/>
                  </a:lnTo>
                  <a:lnTo>
                    <a:pt x="4547" y="1482"/>
                  </a:lnTo>
                  <a:lnTo>
                    <a:pt x="4542" y="1485"/>
                  </a:lnTo>
                  <a:lnTo>
                    <a:pt x="4537" y="1489"/>
                  </a:lnTo>
                  <a:lnTo>
                    <a:pt x="4532" y="1492"/>
                  </a:lnTo>
                  <a:lnTo>
                    <a:pt x="4526" y="1497"/>
                  </a:lnTo>
                  <a:lnTo>
                    <a:pt x="4519" y="1497"/>
                  </a:lnTo>
                  <a:lnTo>
                    <a:pt x="4511" y="1491"/>
                  </a:lnTo>
                  <a:lnTo>
                    <a:pt x="4502" y="1485"/>
                  </a:lnTo>
                  <a:lnTo>
                    <a:pt x="4495" y="1480"/>
                  </a:lnTo>
                  <a:lnTo>
                    <a:pt x="4488" y="1470"/>
                  </a:lnTo>
                  <a:lnTo>
                    <a:pt x="4493" y="1466"/>
                  </a:lnTo>
                  <a:lnTo>
                    <a:pt x="4495" y="1461"/>
                  </a:lnTo>
                  <a:lnTo>
                    <a:pt x="4497" y="1457"/>
                  </a:lnTo>
                  <a:lnTo>
                    <a:pt x="4498" y="1452"/>
                  </a:lnTo>
                  <a:lnTo>
                    <a:pt x="4500" y="1447"/>
                  </a:lnTo>
                  <a:lnTo>
                    <a:pt x="4504" y="1443"/>
                  </a:lnTo>
                  <a:lnTo>
                    <a:pt x="4514" y="1440"/>
                  </a:lnTo>
                  <a:lnTo>
                    <a:pt x="4525" y="1438"/>
                  </a:lnTo>
                  <a:lnTo>
                    <a:pt x="4535" y="1435"/>
                  </a:lnTo>
                  <a:lnTo>
                    <a:pt x="4540" y="1429"/>
                  </a:lnTo>
                  <a:lnTo>
                    <a:pt x="4549" y="1417"/>
                  </a:lnTo>
                  <a:lnTo>
                    <a:pt x="4556" y="1403"/>
                  </a:lnTo>
                  <a:lnTo>
                    <a:pt x="4565" y="1389"/>
                  </a:lnTo>
                  <a:lnTo>
                    <a:pt x="4572" y="1375"/>
                  </a:lnTo>
                  <a:lnTo>
                    <a:pt x="4577" y="1367"/>
                  </a:lnTo>
                  <a:close/>
                  <a:moveTo>
                    <a:pt x="4570" y="1239"/>
                  </a:moveTo>
                  <a:lnTo>
                    <a:pt x="4577" y="1239"/>
                  </a:lnTo>
                  <a:lnTo>
                    <a:pt x="4593" y="1255"/>
                  </a:lnTo>
                  <a:lnTo>
                    <a:pt x="4607" y="1269"/>
                  </a:lnTo>
                  <a:lnTo>
                    <a:pt x="4621" y="1285"/>
                  </a:lnTo>
                  <a:lnTo>
                    <a:pt x="4631" y="1305"/>
                  </a:lnTo>
                  <a:lnTo>
                    <a:pt x="4636" y="1305"/>
                  </a:lnTo>
                  <a:lnTo>
                    <a:pt x="4642" y="1305"/>
                  </a:lnTo>
                  <a:lnTo>
                    <a:pt x="4645" y="1305"/>
                  </a:lnTo>
                  <a:lnTo>
                    <a:pt x="4647" y="1305"/>
                  </a:lnTo>
                  <a:lnTo>
                    <a:pt x="4650" y="1305"/>
                  </a:lnTo>
                  <a:lnTo>
                    <a:pt x="4654" y="1302"/>
                  </a:lnTo>
                  <a:lnTo>
                    <a:pt x="4656" y="1299"/>
                  </a:lnTo>
                  <a:lnTo>
                    <a:pt x="4657" y="1293"/>
                  </a:lnTo>
                  <a:lnTo>
                    <a:pt x="4661" y="1293"/>
                  </a:lnTo>
                  <a:lnTo>
                    <a:pt x="4661" y="1316"/>
                  </a:lnTo>
                  <a:lnTo>
                    <a:pt x="4659" y="1321"/>
                  </a:lnTo>
                  <a:lnTo>
                    <a:pt x="4657" y="1326"/>
                  </a:lnTo>
                  <a:lnTo>
                    <a:pt x="4656" y="1332"/>
                  </a:lnTo>
                  <a:lnTo>
                    <a:pt x="4654" y="1335"/>
                  </a:lnTo>
                  <a:lnTo>
                    <a:pt x="4642" y="1335"/>
                  </a:lnTo>
                  <a:lnTo>
                    <a:pt x="4642" y="1347"/>
                  </a:lnTo>
                  <a:lnTo>
                    <a:pt x="4631" y="1358"/>
                  </a:lnTo>
                  <a:lnTo>
                    <a:pt x="4622" y="1368"/>
                  </a:lnTo>
                  <a:lnTo>
                    <a:pt x="4612" y="1379"/>
                  </a:lnTo>
                  <a:lnTo>
                    <a:pt x="4612" y="1374"/>
                  </a:lnTo>
                  <a:lnTo>
                    <a:pt x="4610" y="1370"/>
                  </a:lnTo>
                  <a:lnTo>
                    <a:pt x="4610" y="1367"/>
                  </a:lnTo>
                  <a:lnTo>
                    <a:pt x="4610" y="1361"/>
                  </a:lnTo>
                  <a:lnTo>
                    <a:pt x="4612" y="1358"/>
                  </a:lnTo>
                  <a:lnTo>
                    <a:pt x="4612" y="1354"/>
                  </a:lnTo>
                  <a:lnTo>
                    <a:pt x="4612" y="1351"/>
                  </a:lnTo>
                  <a:lnTo>
                    <a:pt x="4610" y="1349"/>
                  </a:lnTo>
                  <a:lnTo>
                    <a:pt x="4607" y="1347"/>
                  </a:lnTo>
                  <a:lnTo>
                    <a:pt x="4603" y="1346"/>
                  </a:lnTo>
                  <a:lnTo>
                    <a:pt x="4600" y="1344"/>
                  </a:lnTo>
                  <a:lnTo>
                    <a:pt x="4596" y="1342"/>
                  </a:lnTo>
                  <a:lnTo>
                    <a:pt x="4593" y="1340"/>
                  </a:lnTo>
                  <a:lnTo>
                    <a:pt x="4591" y="1339"/>
                  </a:lnTo>
                  <a:lnTo>
                    <a:pt x="4591" y="1337"/>
                  </a:lnTo>
                  <a:lnTo>
                    <a:pt x="4593" y="1335"/>
                  </a:lnTo>
                  <a:lnTo>
                    <a:pt x="4596" y="1330"/>
                  </a:lnTo>
                  <a:lnTo>
                    <a:pt x="4601" y="1326"/>
                  </a:lnTo>
                  <a:lnTo>
                    <a:pt x="4607" y="1321"/>
                  </a:lnTo>
                  <a:lnTo>
                    <a:pt x="4612" y="1316"/>
                  </a:lnTo>
                  <a:lnTo>
                    <a:pt x="4605" y="1309"/>
                  </a:lnTo>
                  <a:lnTo>
                    <a:pt x="4598" y="1297"/>
                  </a:lnTo>
                  <a:lnTo>
                    <a:pt x="4587" y="1279"/>
                  </a:lnTo>
                  <a:lnTo>
                    <a:pt x="4579" y="1264"/>
                  </a:lnTo>
                  <a:lnTo>
                    <a:pt x="4574" y="1250"/>
                  </a:lnTo>
                  <a:lnTo>
                    <a:pt x="4570" y="1239"/>
                  </a:lnTo>
                  <a:close/>
                  <a:moveTo>
                    <a:pt x="4507" y="1056"/>
                  </a:moveTo>
                  <a:lnTo>
                    <a:pt x="4516" y="1056"/>
                  </a:lnTo>
                  <a:lnTo>
                    <a:pt x="4532" y="1068"/>
                  </a:lnTo>
                  <a:lnTo>
                    <a:pt x="4551" y="1079"/>
                  </a:lnTo>
                  <a:lnTo>
                    <a:pt x="4551" y="1089"/>
                  </a:lnTo>
                  <a:lnTo>
                    <a:pt x="4539" y="1089"/>
                  </a:lnTo>
                  <a:lnTo>
                    <a:pt x="4530" y="1082"/>
                  </a:lnTo>
                  <a:lnTo>
                    <a:pt x="4521" y="1075"/>
                  </a:lnTo>
                  <a:lnTo>
                    <a:pt x="4514" y="1066"/>
                  </a:lnTo>
                  <a:lnTo>
                    <a:pt x="4507" y="1056"/>
                  </a:lnTo>
                  <a:close/>
                  <a:moveTo>
                    <a:pt x="4692" y="995"/>
                  </a:moveTo>
                  <a:lnTo>
                    <a:pt x="4696" y="995"/>
                  </a:lnTo>
                  <a:lnTo>
                    <a:pt x="4699" y="997"/>
                  </a:lnTo>
                  <a:lnTo>
                    <a:pt x="4699" y="997"/>
                  </a:lnTo>
                  <a:lnTo>
                    <a:pt x="4701" y="998"/>
                  </a:lnTo>
                  <a:lnTo>
                    <a:pt x="4701" y="1000"/>
                  </a:lnTo>
                  <a:lnTo>
                    <a:pt x="4703" y="1002"/>
                  </a:lnTo>
                  <a:lnTo>
                    <a:pt x="4704" y="1005"/>
                  </a:lnTo>
                  <a:lnTo>
                    <a:pt x="4708" y="1011"/>
                  </a:lnTo>
                  <a:lnTo>
                    <a:pt x="4710" y="1017"/>
                  </a:lnTo>
                  <a:lnTo>
                    <a:pt x="4711" y="1024"/>
                  </a:lnTo>
                  <a:lnTo>
                    <a:pt x="4704" y="1024"/>
                  </a:lnTo>
                  <a:lnTo>
                    <a:pt x="4704" y="1017"/>
                  </a:lnTo>
                  <a:lnTo>
                    <a:pt x="4699" y="1014"/>
                  </a:lnTo>
                  <a:lnTo>
                    <a:pt x="4697" y="1009"/>
                  </a:lnTo>
                  <a:lnTo>
                    <a:pt x="4696" y="1005"/>
                  </a:lnTo>
                  <a:lnTo>
                    <a:pt x="4694" y="1000"/>
                  </a:lnTo>
                  <a:lnTo>
                    <a:pt x="4692" y="995"/>
                  </a:lnTo>
                  <a:close/>
                  <a:moveTo>
                    <a:pt x="4532" y="974"/>
                  </a:moveTo>
                  <a:lnTo>
                    <a:pt x="4535" y="974"/>
                  </a:lnTo>
                  <a:lnTo>
                    <a:pt x="4537" y="976"/>
                  </a:lnTo>
                  <a:lnTo>
                    <a:pt x="4537" y="977"/>
                  </a:lnTo>
                  <a:lnTo>
                    <a:pt x="4539" y="977"/>
                  </a:lnTo>
                  <a:lnTo>
                    <a:pt x="4540" y="977"/>
                  </a:lnTo>
                  <a:lnTo>
                    <a:pt x="4542" y="979"/>
                  </a:lnTo>
                  <a:lnTo>
                    <a:pt x="4544" y="984"/>
                  </a:lnTo>
                  <a:lnTo>
                    <a:pt x="4544" y="990"/>
                  </a:lnTo>
                  <a:lnTo>
                    <a:pt x="4546" y="993"/>
                  </a:lnTo>
                  <a:lnTo>
                    <a:pt x="4547" y="997"/>
                  </a:lnTo>
                  <a:lnTo>
                    <a:pt x="4549" y="1000"/>
                  </a:lnTo>
                  <a:lnTo>
                    <a:pt x="4551" y="1005"/>
                  </a:lnTo>
                  <a:lnTo>
                    <a:pt x="4539" y="1005"/>
                  </a:lnTo>
                  <a:lnTo>
                    <a:pt x="4537" y="997"/>
                  </a:lnTo>
                  <a:lnTo>
                    <a:pt x="4533" y="991"/>
                  </a:lnTo>
                  <a:lnTo>
                    <a:pt x="4532" y="984"/>
                  </a:lnTo>
                  <a:lnTo>
                    <a:pt x="4532" y="974"/>
                  </a:lnTo>
                  <a:close/>
                  <a:moveTo>
                    <a:pt x="2907" y="967"/>
                  </a:moveTo>
                  <a:lnTo>
                    <a:pt x="2907" y="974"/>
                  </a:lnTo>
                  <a:lnTo>
                    <a:pt x="2915" y="993"/>
                  </a:lnTo>
                  <a:lnTo>
                    <a:pt x="2915" y="1014"/>
                  </a:lnTo>
                  <a:lnTo>
                    <a:pt x="2910" y="1033"/>
                  </a:lnTo>
                  <a:lnTo>
                    <a:pt x="2901" y="1052"/>
                  </a:lnTo>
                  <a:lnTo>
                    <a:pt x="2891" y="1070"/>
                  </a:lnTo>
                  <a:lnTo>
                    <a:pt x="2882" y="1087"/>
                  </a:lnTo>
                  <a:lnTo>
                    <a:pt x="2875" y="1101"/>
                  </a:lnTo>
                  <a:lnTo>
                    <a:pt x="2872" y="1119"/>
                  </a:lnTo>
                  <a:lnTo>
                    <a:pt x="2870" y="1134"/>
                  </a:lnTo>
                  <a:lnTo>
                    <a:pt x="2868" y="1147"/>
                  </a:lnTo>
                  <a:lnTo>
                    <a:pt x="2861" y="1157"/>
                  </a:lnTo>
                  <a:lnTo>
                    <a:pt x="2849" y="1166"/>
                  </a:lnTo>
                  <a:lnTo>
                    <a:pt x="2849" y="1162"/>
                  </a:lnTo>
                  <a:lnTo>
                    <a:pt x="2842" y="1161"/>
                  </a:lnTo>
                  <a:lnTo>
                    <a:pt x="2837" y="1159"/>
                  </a:lnTo>
                  <a:lnTo>
                    <a:pt x="2832" y="1155"/>
                  </a:lnTo>
                  <a:lnTo>
                    <a:pt x="2828" y="1150"/>
                  </a:lnTo>
                  <a:lnTo>
                    <a:pt x="2826" y="1143"/>
                  </a:lnTo>
                  <a:lnTo>
                    <a:pt x="2819" y="1129"/>
                  </a:lnTo>
                  <a:lnTo>
                    <a:pt x="2818" y="1115"/>
                  </a:lnTo>
                  <a:lnTo>
                    <a:pt x="2823" y="1103"/>
                  </a:lnTo>
                  <a:lnTo>
                    <a:pt x="2828" y="1089"/>
                  </a:lnTo>
                  <a:lnTo>
                    <a:pt x="2833" y="1075"/>
                  </a:lnTo>
                  <a:lnTo>
                    <a:pt x="2833" y="1066"/>
                  </a:lnTo>
                  <a:lnTo>
                    <a:pt x="2832" y="1052"/>
                  </a:lnTo>
                  <a:lnTo>
                    <a:pt x="2830" y="1038"/>
                  </a:lnTo>
                  <a:lnTo>
                    <a:pt x="2830" y="1024"/>
                  </a:lnTo>
                  <a:lnTo>
                    <a:pt x="2849" y="1024"/>
                  </a:lnTo>
                  <a:lnTo>
                    <a:pt x="2854" y="1016"/>
                  </a:lnTo>
                  <a:lnTo>
                    <a:pt x="2865" y="1005"/>
                  </a:lnTo>
                  <a:lnTo>
                    <a:pt x="2875" y="993"/>
                  </a:lnTo>
                  <a:lnTo>
                    <a:pt x="2887" y="981"/>
                  </a:lnTo>
                  <a:lnTo>
                    <a:pt x="2898" y="972"/>
                  </a:lnTo>
                  <a:lnTo>
                    <a:pt x="2907" y="967"/>
                  </a:lnTo>
                  <a:close/>
                  <a:moveTo>
                    <a:pt x="4455" y="913"/>
                  </a:moveTo>
                  <a:lnTo>
                    <a:pt x="4469" y="918"/>
                  </a:lnTo>
                  <a:lnTo>
                    <a:pt x="4469" y="925"/>
                  </a:lnTo>
                  <a:lnTo>
                    <a:pt x="4458" y="925"/>
                  </a:lnTo>
                  <a:lnTo>
                    <a:pt x="4458" y="921"/>
                  </a:lnTo>
                  <a:lnTo>
                    <a:pt x="4457" y="920"/>
                  </a:lnTo>
                  <a:lnTo>
                    <a:pt x="4457" y="918"/>
                  </a:lnTo>
                  <a:lnTo>
                    <a:pt x="4455" y="918"/>
                  </a:lnTo>
                  <a:lnTo>
                    <a:pt x="4455" y="916"/>
                  </a:lnTo>
                  <a:lnTo>
                    <a:pt x="4455" y="913"/>
                  </a:lnTo>
                  <a:close/>
                  <a:moveTo>
                    <a:pt x="4205" y="909"/>
                  </a:moveTo>
                  <a:lnTo>
                    <a:pt x="4209" y="909"/>
                  </a:lnTo>
                  <a:lnTo>
                    <a:pt x="4210" y="918"/>
                  </a:lnTo>
                  <a:lnTo>
                    <a:pt x="4212" y="930"/>
                  </a:lnTo>
                  <a:lnTo>
                    <a:pt x="4217" y="944"/>
                  </a:lnTo>
                  <a:lnTo>
                    <a:pt x="4221" y="956"/>
                  </a:lnTo>
                  <a:lnTo>
                    <a:pt x="4224" y="963"/>
                  </a:lnTo>
                  <a:lnTo>
                    <a:pt x="4226" y="965"/>
                  </a:lnTo>
                  <a:lnTo>
                    <a:pt x="4231" y="967"/>
                  </a:lnTo>
                  <a:lnTo>
                    <a:pt x="4235" y="967"/>
                  </a:lnTo>
                  <a:lnTo>
                    <a:pt x="4240" y="969"/>
                  </a:lnTo>
                  <a:lnTo>
                    <a:pt x="4244" y="969"/>
                  </a:lnTo>
                  <a:lnTo>
                    <a:pt x="4247" y="970"/>
                  </a:lnTo>
                  <a:lnTo>
                    <a:pt x="4247" y="976"/>
                  </a:lnTo>
                  <a:lnTo>
                    <a:pt x="4251" y="988"/>
                  </a:lnTo>
                  <a:lnTo>
                    <a:pt x="4254" y="1002"/>
                  </a:lnTo>
                  <a:lnTo>
                    <a:pt x="4259" y="1019"/>
                  </a:lnTo>
                  <a:lnTo>
                    <a:pt x="4263" y="1031"/>
                  </a:lnTo>
                  <a:lnTo>
                    <a:pt x="4266" y="1040"/>
                  </a:lnTo>
                  <a:lnTo>
                    <a:pt x="4275" y="1040"/>
                  </a:lnTo>
                  <a:lnTo>
                    <a:pt x="4280" y="1042"/>
                  </a:lnTo>
                  <a:lnTo>
                    <a:pt x="4286" y="1044"/>
                  </a:lnTo>
                  <a:lnTo>
                    <a:pt x="4289" y="1047"/>
                  </a:lnTo>
                  <a:lnTo>
                    <a:pt x="4292" y="1052"/>
                  </a:lnTo>
                  <a:lnTo>
                    <a:pt x="4301" y="1065"/>
                  </a:lnTo>
                  <a:lnTo>
                    <a:pt x="4305" y="1082"/>
                  </a:lnTo>
                  <a:lnTo>
                    <a:pt x="4324" y="1082"/>
                  </a:lnTo>
                  <a:lnTo>
                    <a:pt x="4331" y="1100"/>
                  </a:lnTo>
                  <a:lnTo>
                    <a:pt x="4341" y="1112"/>
                  </a:lnTo>
                  <a:lnTo>
                    <a:pt x="4350" y="1124"/>
                  </a:lnTo>
                  <a:lnTo>
                    <a:pt x="4359" y="1140"/>
                  </a:lnTo>
                  <a:lnTo>
                    <a:pt x="4362" y="1166"/>
                  </a:lnTo>
                  <a:lnTo>
                    <a:pt x="4361" y="1187"/>
                  </a:lnTo>
                  <a:lnTo>
                    <a:pt x="4355" y="1208"/>
                  </a:lnTo>
                  <a:lnTo>
                    <a:pt x="4347" y="1227"/>
                  </a:lnTo>
                  <a:lnTo>
                    <a:pt x="4338" y="1248"/>
                  </a:lnTo>
                  <a:lnTo>
                    <a:pt x="4327" y="1271"/>
                  </a:lnTo>
                  <a:lnTo>
                    <a:pt x="4324" y="1285"/>
                  </a:lnTo>
                  <a:lnTo>
                    <a:pt x="4319" y="1299"/>
                  </a:lnTo>
                  <a:lnTo>
                    <a:pt x="4315" y="1314"/>
                  </a:lnTo>
                  <a:lnTo>
                    <a:pt x="4310" y="1326"/>
                  </a:lnTo>
                  <a:lnTo>
                    <a:pt x="4301" y="1335"/>
                  </a:lnTo>
                  <a:lnTo>
                    <a:pt x="4291" y="1340"/>
                  </a:lnTo>
                  <a:lnTo>
                    <a:pt x="4279" y="1346"/>
                  </a:lnTo>
                  <a:lnTo>
                    <a:pt x="4266" y="1351"/>
                  </a:lnTo>
                  <a:lnTo>
                    <a:pt x="4258" y="1354"/>
                  </a:lnTo>
                  <a:lnTo>
                    <a:pt x="4247" y="1346"/>
                  </a:lnTo>
                  <a:lnTo>
                    <a:pt x="4235" y="1335"/>
                  </a:lnTo>
                  <a:lnTo>
                    <a:pt x="4226" y="1342"/>
                  </a:lnTo>
                  <a:lnTo>
                    <a:pt x="4216" y="1346"/>
                  </a:lnTo>
                  <a:lnTo>
                    <a:pt x="4203" y="1344"/>
                  </a:lnTo>
                  <a:lnTo>
                    <a:pt x="4190" y="1342"/>
                  </a:lnTo>
                  <a:lnTo>
                    <a:pt x="4174" y="1340"/>
                  </a:lnTo>
                  <a:lnTo>
                    <a:pt x="4167" y="1305"/>
                  </a:lnTo>
                  <a:lnTo>
                    <a:pt x="4162" y="1304"/>
                  </a:lnTo>
                  <a:lnTo>
                    <a:pt x="4156" y="1302"/>
                  </a:lnTo>
                  <a:lnTo>
                    <a:pt x="4151" y="1300"/>
                  </a:lnTo>
                  <a:lnTo>
                    <a:pt x="4148" y="1297"/>
                  </a:lnTo>
                  <a:lnTo>
                    <a:pt x="4144" y="1295"/>
                  </a:lnTo>
                  <a:lnTo>
                    <a:pt x="4142" y="1293"/>
                  </a:lnTo>
                  <a:lnTo>
                    <a:pt x="4142" y="1292"/>
                  </a:lnTo>
                  <a:lnTo>
                    <a:pt x="4144" y="1290"/>
                  </a:lnTo>
                  <a:lnTo>
                    <a:pt x="4144" y="1288"/>
                  </a:lnTo>
                  <a:lnTo>
                    <a:pt x="4144" y="1286"/>
                  </a:lnTo>
                  <a:lnTo>
                    <a:pt x="4142" y="1285"/>
                  </a:lnTo>
                  <a:lnTo>
                    <a:pt x="4141" y="1283"/>
                  </a:lnTo>
                  <a:lnTo>
                    <a:pt x="4135" y="1281"/>
                  </a:lnTo>
                  <a:lnTo>
                    <a:pt x="4134" y="1283"/>
                  </a:lnTo>
                  <a:lnTo>
                    <a:pt x="4134" y="1285"/>
                  </a:lnTo>
                  <a:lnTo>
                    <a:pt x="4134" y="1285"/>
                  </a:lnTo>
                  <a:lnTo>
                    <a:pt x="4132" y="1286"/>
                  </a:lnTo>
                  <a:lnTo>
                    <a:pt x="4130" y="1286"/>
                  </a:lnTo>
                  <a:lnTo>
                    <a:pt x="4128" y="1286"/>
                  </a:lnTo>
                  <a:lnTo>
                    <a:pt x="4128" y="1281"/>
                  </a:lnTo>
                  <a:lnTo>
                    <a:pt x="4123" y="1281"/>
                  </a:lnTo>
                  <a:lnTo>
                    <a:pt x="4123" y="1278"/>
                  </a:lnTo>
                  <a:lnTo>
                    <a:pt x="4130" y="1274"/>
                  </a:lnTo>
                  <a:lnTo>
                    <a:pt x="4135" y="1269"/>
                  </a:lnTo>
                  <a:lnTo>
                    <a:pt x="4139" y="1264"/>
                  </a:lnTo>
                  <a:lnTo>
                    <a:pt x="4135" y="1264"/>
                  </a:lnTo>
                  <a:lnTo>
                    <a:pt x="4135" y="1258"/>
                  </a:lnTo>
                  <a:lnTo>
                    <a:pt x="4127" y="1267"/>
                  </a:lnTo>
                  <a:lnTo>
                    <a:pt x="4118" y="1272"/>
                  </a:lnTo>
                  <a:lnTo>
                    <a:pt x="4104" y="1278"/>
                  </a:lnTo>
                  <a:lnTo>
                    <a:pt x="4099" y="1267"/>
                  </a:lnTo>
                  <a:lnTo>
                    <a:pt x="4092" y="1257"/>
                  </a:lnTo>
                  <a:lnTo>
                    <a:pt x="4083" y="1248"/>
                  </a:lnTo>
                  <a:lnTo>
                    <a:pt x="4071" y="1241"/>
                  </a:lnTo>
                  <a:lnTo>
                    <a:pt x="4055" y="1239"/>
                  </a:lnTo>
                  <a:lnTo>
                    <a:pt x="4045" y="1236"/>
                  </a:lnTo>
                  <a:lnTo>
                    <a:pt x="4031" y="1234"/>
                  </a:lnTo>
                  <a:lnTo>
                    <a:pt x="4011" y="1236"/>
                  </a:lnTo>
                  <a:lnTo>
                    <a:pt x="3992" y="1237"/>
                  </a:lnTo>
                  <a:lnTo>
                    <a:pt x="3973" y="1241"/>
                  </a:lnTo>
                  <a:lnTo>
                    <a:pt x="3956" y="1244"/>
                  </a:lnTo>
                  <a:lnTo>
                    <a:pt x="3943" y="1248"/>
                  </a:lnTo>
                  <a:lnTo>
                    <a:pt x="3936" y="1271"/>
                  </a:lnTo>
                  <a:lnTo>
                    <a:pt x="3919" y="1271"/>
                  </a:lnTo>
                  <a:lnTo>
                    <a:pt x="3903" y="1269"/>
                  </a:lnTo>
                  <a:lnTo>
                    <a:pt x="3886" y="1271"/>
                  </a:lnTo>
                  <a:lnTo>
                    <a:pt x="3874" y="1274"/>
                  </a:lnTo>
                  <a:lnTo>
                    <a:pt x="3861" y="1279"/>
                  </a:lnTo>
                  <a:lnTo>
                    <a:pt x="3851" y="1285"/>
                  </a:lnTo>
                  <a:lnTo>
                    <a:pt x="3839" y="1286"/>
                  </a:lnTo>
                  <a:lnTo>
                    <a:pt x="3825" y="1286"/>
                  </a:lnTo>
                  <a:lnTo>
                    <a:pt x="3821" y="1279"/>
                  </a:lnTo>
                  <a:lnTo>
                    <a:pt x="3818" y="1274"/>
                  </a:lnTo>
                  <a:lnTo>
                    <a:pt x="3812" y="1269"/>
                  </a:lnTo>
                  <a:lnTo>
                    <a:pt x="3809" y="1264"/>
                  </a:lnTo>
                  <a:lnTo>
                    <a:pt x="3818" y="1251"/>
                  </a:lnTo>
                  <a:lnTo>
                    <a:pt x="3819" y="1236"/>
                  </a:lnTo>
                  <a:lnTo>
                    <a:pt x="3818" y="1218"/>
                  </a:lnTo>
                  <a:lnTo>
                    <a:pt x="3811" y="1201"/>
                  </a:lnTo>
                  <a:lnTo>
                    <a:pt x="3804" y="1182"/>
                  </a:lnTo>
                  <a:lnTo>
                    <a:pt x="3795" y="1164"/>
                  </a:lnTo>
                  <a:lnTo>
                    <a:pt x="3790" y="1148"/>
                  </a:lnTo>
                  <a:lnTo>
                    <a:pt x="3786" y="1136"/>
                  </a:lnTo>
                  <a:lnTo>
                    <a:pt x="3790" y="1136"/>
                  </a:lnTo>
                  <a:lnTo>
                    <a:pt x="3793" y="1138"/>
                  </a:lnTo>
                  <a:lnTo>
                    <a:pt x="3795" y="1138"/>
                  </a:lnTo>
                  <a:lnTo>
                    <a:pt x="3797" y="1140"/>
                  </a:lnTo>
                  <a:lnTo>
                    <a:pt x="3797" y="1140"/>
                  </a:lnTo>
                  <a:lnTo>
                    <a:pt x="3799" y="1138"/>
                  </a:lnTo>
                  <a:lnTo>
                    <a:pt x="3800" y="1136"/>
                  </a:lnTo>
                  <a:lnTo>
                    <a:pt x="3802" y="1133"/>
                  </a:lnTo>
                  <a:lnTo>
                    <a:pt x="3793" y="1124"/>
                  </a:lnTo>
                  <a:lnTo>
                    <a:pt x="3790" y="1113"/>
                  </a:lnTo>
                  <a:lnTo>
                    <a:pt x="3786" y="1101"/>
                  </a:lnTo>
                  <a:lnTo>
                    <a:pt x="3795" y="1091"/>
                  </a:lnTo>
                  <a:lnTo>
                    <a:pt x="3802" y="1080"/>
                  </a:lnTo>
                  <a:lnTo>
                    <a:pt x="3809" y="1070"/>
                  </a:lnTo>
                  <a:lnTo>
                    <a:pt x="3819" y="1061"/>
                  </a:lnTo>
                  <a:lnTo>
                    <a:pt x="3832" y="1056"/>
                  </a:lnTo>
                  <a:lnTo>
                    <a:pt x="3840" y="1056"/>
                  </a:lnTo>
                  <a:lnTo>
                    <a:pt x="3854" y="1054"/>
                  </a:lnTo>
                  <a:lnTo>
                    <a:pt x="3872" y="1051"/>
                  </a:lnTo>
                  <a:lnTo>
                    <a:pt x="3888" y="1047"/>
                  </a:lnTo>
                  <a:lnTo>
                    <a:pt x="3902" y="1044"/>
                  </a:lnTo>
                  <a:lnTo>
                    <a:pt x="3907" y="1031"/>
                  </a:lnTo>
                  <a:lnTo>
                    <a:pt x="3915" y="1017"/>
                  </a:lnTo>
                  <a:lnTo>
                    <a:pt x="3926" y="1007"/>
                  </a:lnTo>
                  <a:lnTo>
                    <a:pt x="3940" y="1002"/>
                  </a:lnTo>
                  <a:lnTo>
                    <a:pt x="3940" y="990"/>
                  </a:lnTo>
                  <a:lnTo>
                    <a:pt x="3947" y="986"/>
                  </a:lnTo>
                  <a:lnTo>
                    <a:pt x="3956" y="977"/>
                  </a:lnTo>
                  <a:lnTo>
                    <a:pt x="3966" y="969"/>
                  </a:lnTo>
                  <a:lnTo>
                    <a:pt x="3977" y="962"/>
                  </a:lnTo>
                  <a:lnTo>
                    <a:pt x="3987" y="956"/>
                  </a:lnTo>
                  <a:lnTo>
                    <a:pt x="3994" y="960"/>
                  </a:lnTo>
                  <a:lnTo>
                    <a:pt x="3996" y="962"/>
                  </a:lnTo>
                  <a:lnTo>
                    <a:pt x="3996" y="965"/>
                  </a:lnTo>
                  <a:lnTo>
                    <a:pt x="3996" y="969"/>
                  </a:lnTo>
                  <a:lnTo>
                    <a:pt x="3998" y="974"/>
                  </a:lnTo>
                  <a:lnTo>
                    <a:pt x="4003" y="976"/>
                  </a:lnTo>
                  <a:lnTo>
                    <a:pt x="4008" y="976"/>
                  </a:lnTo>
                  <a:lnTo>
                    <a:pt x="4011" y="977"/>
                  </a:lnTo>
                  <a:lnTo>
                    <a:pt x="4017" y="979"/>
                  </a:lnTo>
                  <a:lnTo>
                    <a:pt x="4020" y="963"/>
                  </a:lnTo>
                  <a:lnTo>
                    <a:pt x="4025" y="955"/>
                  </a:lnTo>
                  <a:lnTo>
                    <a:pt x="4032" y="949"/>
                  </a:lnTo>
                  <a:lnTo>
                    <a:pt x="4041" y="944"/>
                  </a:lnTo>
                  <a:lnTo>
                    <a:pt x="4050" y="941"/>
                  </a:lnTo>
                  <a:lnTo>
                    <a:pt x="4059" y="932"/>
                  </a:lnTo>
                  <a:lnTo>
                    <a:pt x="4055" y="930"/>
                  </a:lnTo>
                  <a:lnTo>
                    <a:pt x="4055" y="928"/>
                  </a:lnTo>
                  <a:lnTo>
                    <a:pt x="4053" y="927"/>
                  </a:lnTo>
                  <a:lnTo>
                    <a:pt x="4052" y="925"/>
                  </a:lnTo>
                  <a:lnTo>
                    <a:pt x="4066" y="925"/>
                  </a:lnTo>
                  <a:lnTo>
                    <a:pt x="4080" y="932"/>
                  </a:lnTo>
                  <a:lnTo>
                    <a:pt x="4095" y="934"/>
                  </a:lnTo>
                  <a:lnTo>
                    <a:pt x="4111" y="934"/>
                  </a:lnTo>
                  <a:lnTo>
                    <a:pt x="4128" y="932"/>
                  </a:lnTo>
                  <a:lnTo>
                    <a:pt x="4128" y="941"/>
                  </a:lnTo>
                  <a:lnTo>
                    <a:pt x="4116" y="956"/>
                  </a:lnTo>
                  <a:lnTo>
                    <a:pt x="4109" y="979"/>
                  </a:lnTo>
                  <a:lnTo>
                    <a:pt x="4121" y="986"/>
                  </a:lnTo>
                  <a:lnTo>
                    <a:pt x="4137" y="995"/>
                  </a:lnTo>
                  <a:lnTo>
                    <a:pt x="4153" y="1004"/>
                  </a:lnTo>
                  <a:lnTo>
                    <a:pt x="4169" y="1009"/>
                  </a:lnTo>
                  <a:lnTo>
                    <a:pt x="4181" y="1009"/>
                  </a:lnTo>
                  <a:lnTo>
                    <a:pt x="4190" y="995"/>
                  </a:lnTo>
                  <a:lnTo>
                    <a:pt x="4195" y="972"/>
                  </a:lnTo>
                  <a:lnTo>
                    <a:pt x="4196" y="949"/>
                  </a:lnTo>
                  <a:lnTo>
                    <a:pt x="4200" y="927"/>
                  </a:lnTo>
                  <a:lnTo>
                    <a:pt x="4205" y="909"/>
                  </a:lnTo>
                  <a:close/>
                  <a:moveTo>
                    <a:pt x="4439" y="897"/>
                  </a:moveTo>
                  <a:lnTo>
                    <a:pt x="4443" y="901"/>
                  </a:lnTo>
                  <a:lnTo>
                    <a:pt x="4446" y="904"/>
                  </a:lnTo>
                  <a:lnTo>
                    <a:pt x="4450" y="906"/>
                  </a:lnTo>
                  <a:lnTo>
                    <a:pt x="4450" y="913"/>
                  </a:lnTo>
                  <a:lnTo>
                    <a:pt x="4443" y="913"/>
                  </a:lnTo>
                  <a:lnTo>
                    <a:pt x="4441" y="913"/>
                  </a:lnTo>
                  <a:lnTo>
                    <a:pt x="4439" y="911"/>
                  </a:lnTo>
                  <a:lnTo>
                    <a:pt x="4437" y="911"/>
                  </a:lnTo>
                  <a:lnTo>
                    <a:pt x="4436" y="911"/>
                  </a:lnTo>
                  <a:lnTo>
                    <a:pt x="4430" y="909"/>
                  </a:lnTo>
                  <a:lnTo>
                    <a:pt x="4432" y="906"/>
                  </a:lnTo>
                  <a:lnTo>
                    <a:pt x="4432" y="902"/>
                  </a:lnTo>
                  <a:lnTo>
                    <a:pt x="4432" y="902"/>
                  </a:lnTo>
                  <a:lnTo>
                    <a:pt x="4432" y="901"/>
                  </a:lnTo>
                  <a:lnTo>
                    <a:pt x="4434" y="901"/>
                  </a:lnTo>
                  <a:lnTo>
                    <a:pt x="4436" y="901"/>
                  </a:lnTo>
                  <a:lnTo>
                    <a:pt x="4439" y="897"/>
                  </a:lnTo>
                  <a:close/>
                  <a:moveTo>
                    <a:pt x="3867" y="897"/>
                  </a:moveTo>
                  <a:lnTo>
                    <a:pt x="3874" y="899"/>
                  </a:lnTo>
                  <a:lnTo>
                    <a:pt x="3879" y="899"/>
                  </a:lnTo>
                  <a:lnTo>
                    <a:pt x="3884" y="899"/>
                  </a:lnTo>
                  <a:lnTo>
                    <a:pt x="3888" y="901"/>
                  </a:lnTo>
                  <a:lnTo>
                    <a:pt x="3893" y="902"/>
                  </a:lnTo>
                  <a:lnTo>
                    <a:pt x="3893" y="909"/>
                  </a:lnTo>
                  <a:lnTo>
                    <a:pt x="3889" y="909"/>
                  </a:lnTo>
                  <a:lnTo>
                    <a:pt x="3889" y="913"/>
                  </a:lnTo>
                  <a:lnTo>
                    <a:pt x="3884" y="911"/>
                  </a:lnTo>
                  <a:lnTo>
                    <a:pt x="3879" y="909"/>
                  </a:lnTo>
                  <a:lnTo>
                    <a:pt x="3874" y="906"/>
                  </a:lnTo>
                  <a:lnTo>
                    <a:pt x="3870" y="902"/>
                  </a:lnTo>
                  <a:lnTo>
                    <a:pt x="3867" y="897"/>
                  </a:lnTo>
                  <a:close/>
                  <a:moveTo>
                    <a:pt x="4443" y="887"/>
                  </a:moveTo>
                  <a:lnTo>
                    <a:pt x="4455" y="887"/>
                  </a:lnTo>
                  <a:lnTo>
                    <a:pt x="4462" y="909"/>
                  </a:lnTo>
                  <a:lnTo>
                    <a:pt x="4455" y="909"/>
                  </a:lnTo>
                  <a:lnTo>
                    <a:pt x="4455" y="906"/>
                  </a:lnTo>
                  <a:lnTo>
                    <a:pt x="4450" y="902"/>
                  </a:lnTo>
                  <a:lnTo>
                    <a:pt x="4448" y="899"/>
                  </a:lnTo>
                  <a:lnTo>
                    <a:pt x="4446" y="895"/>
                  </a:lnTo>
                  <a:lnTo>
                    <a:pt x="4444" y="892"/>
                  </a:lnTo>
                  <a:lnTo>
                    <a:pt x="4443" y="887"/>
                  </a:lnTo>
                  <a:close/>
                  <a:moveTo>
                    <a:pt x="3963" y="883"/>
                  </a:moveTo>
                  <a:lnTo>
                    <a:pt x="3982" y="883"/>
                  </a:lnTo>
                  <a:lnTo>
                    <a:pt x="3982" y="887"/>
                  </a:lnTo>
                  <a:lnTo>
                    <a:pt x="3978" y="887"/>
                  </a:lnTo>
                  <a:lnTo>
                    <a:pt x="3966" y="895"/>
                  </a:lnTo>
                  <a:lnTo>
                    <a:pt x="3952" y="904"/>
                  </a:lnTo>
                  <a:lnTo>
                    <a:pt x="3940" y="913"/>
                  </a:lnTo>
                  <a:lnTo>
                    <a:pt x="3936" y="913"/>
                  </a:lnTo>
                  <a:lnTo>
                    <a:pt x="3935" y="911"/>
                  </a:lnTo>
                  <a:lnTo>
                    <a:pt x="3935" y="911"/>
                  </a:lnTo>
                  <a:lnTo>
                    <a:pt x="3933" y="911"/>
                  </a:lnTo>
                  <a:lnTo>
                    <a:pt x="3931" y="909"/>
                  </a:lnTo>
                  <a:lnTo>
                    <a:pt x="3928" y="909"/>
                  </a:lnTo>
                  <a:lnTo>
                    <a:pt x="3928" y="906"/>
                  </a:lnTo>
                  <a:lnTo>
                    <a:pt x="3945" y="895"/>
                  </a:lnTo>
                  <a:lnTo>
                    <a:pt x="3963" y="883"/>
                  </a:lnTo>
                  <a:close/>
                  <a:moveTo>
                    <a:pt x="3917" y="878"/>
                  </a:moveTo>
                  <a:lnTo>
                    <a:pt x="3921" y="881"/>
                  </a:lnTo>
                  <a:lnTo>
                    <a:pt x="3922" y="881"/>
                  </a:lnTo>
                  <a:lnTo>
                    <a:pt x="3922" y="881"/>
                  </a:lnTo>
                  <a:lnTo>
                    <a:pt x="3922" y="883"/>
                  </a:lnTo>
                  <a:lnTo>
                    <a:pt x="3922" y="883"/>
                  </a:lnTo>
                  <a:lnTo>
                    <a:pt x="3922" y="887"/>
                  </a:lnTo>
                  <a:lnTo>
                    <a:pt x="3924" y="890"/>
                  </a:lnTo>
                  <a:lnTo>
                    <a:pt x="3917" y="890"/>
                  </a:lnTo>
                  <a:lnTo>
                    <a:pt x="3905" y="894"/>
                  </a:lnTo>
                  <a:lnTo>
                    <a:pt x="3891" y="894"/>
                  </a:lnTo>
                  <a:lnTo>
                    <a:pt x="3879" y="890"/>
                  </a:lnTo>
                  <a:lnTo>
                    <a:pt x="3879" y="888"/>
                  </a:lnTo>
                  <a:lnTo>
                    <a:pt x="3881" y="888"/>
                  </a:lnTo>
                  <a:lnTo>
                    <a:pt x="3881" y="888"/>
                  </a:lnTo>
                  <a:lnTo>
                    <a:pt x="3881" y="888"/>
                  </a:lnTo>
                  <a:lnTo>
                    <a:pt x="3881" y="888"/>
                  </a:lnTo>
                  <a:lnTo>
                    <a:pt x="3882" y="887"/>
                  </a:lnTo>
                  <a:lnTo>
                    <a:pt x="3891" y="883"/>
                  </a:lnTo>
                  <a:lnTo>
                    <a:pt x="3900" y="883"/>
                  </a:lnTo>
                  <a:lnTo>
                    <a:pt x="3908" y="883"/>
                  </a:lnTo>
                  <a:lnTo>
                    <a:pt x="3917" y="878"/>
                  </a:lnTo>
                  <a:close/>
                  <a:moveTo>
                    <a:pt x="3851" y="878"/>
                  </a:moveTo>
                  <a:lnTo>
                    <a:pt x="3858" y="880"/>
                  </a:lnTo>
                  <a:lnTo>
                    <a:pt x="3861" y="881"/>
                  </a:lnTo>
                  <a:lnTo>
                    <a:pt x="3865" y="883"/>
                  </a:lnTo>
                  <a:lnTo>
                    <a:pt x="3868" y="887"/>
                  </a:lnTo>
                  <a:lnTo>
                    <a:pt x="3870" y="890"/>
                  </a:lnTo>
                  <a:lnTo>
                    <a:pt x="3867" y="890"/>
                  </a:lnTo>
                  <a:lnTo>
                    <a:pt x="3858" y="894"/>
                  </a:lnTo>
                  <a:lnTo>
                    <a:pt x="3847" y="894"/>
                  </a:lnTo>
                  <a:lnTo>
                    <a:pt x="3835" y="894"/>
                  </a:lnTo>
                  <a:lnTo>
                    <a:pt x="3835" y="887"/>
                  </a:lnTo>
                  <a:lnTo>
                    <a:pt x="3840" y="885"/>
                  </a:lnTo>
                  <a:lnTo>
                    <a:pt x="3846" y="883"/>
                  </a:lnTo>
                  <a:lnTo>
                    <a:pt x="3847" y="881"/>
                  </a:lnTo>
                  <a:lnTo>
                    <a:pt x="3851" y="878"/>
                  </a:lnTo>
                  <a:close/>
                  <a:moveTo>
                    <a:pt x="4411" y="871"/>
                  </a:moveTo>
                  <a:lnTo>
                    <a:pt x="4418" y="874"/>
                  </a:lnTo>
                  <a:lnTo>
                    <a:pt x="4422" y="876"/>
                  </a:lnTo>
                  <a:lnTo>
                    <a:pt x="4427" y="880"/>
                  </a:lnTo>
                  <a:lnTo>
                    <a:pt x="4430" y="883"/>
                  </a:lnTo>
                  <a:lnTo>
                    <a:pt x="4432" y="888"/>
                  </a:lnTo>
                  <a:lnTo>
                    <a:pt x="4436" y="894"/>
                  </a:lnTo>
                  <a:lnTo>
                    <a:pt x="4430" y="894"/>
                  </a:lnTo>
                  <a:lnTo>
                    <a:pt x="4427" y="890"/>
                  </a:lnTo>
                  <a:lnTo>
                    <a:pt x="4422" y="887"/>
                  </a:lnTo>
                  <a:lnTo>
                    <a:pt x="4418" y="883"/>
                  </a:lnTo>
                  <a:lnTo>
                    <a:pt x="4415" y="878"/>
                  </a:lnTo>
                  <a:lnTo>
                    <a:pt x="4411" y="871"/>
                  </a:lnTo>
                  <a:close/>
                  <a:moveTo>
                    <a:pt x="4385" y="864"/>
                  </a:moveTo>
                  <a:lnTo>
                    <a:pt x="4388" y="864"/>
                  </a:lnTo>
                  <a:lnTo>
                    <a:pt x="4390" y="866"/>
                  </a:lnTo>
                  <a:lnTo>
                    <a:pt x="4392" y="866"/>
                  </a:lnTo>
                  <a:lnTo>
                    <a:pt x="4394" y="867"/>
                  </a:lnTo>
                  <a:lnTo>
                    <a:pt x="4394" y="869"/>
                  </a:lnTo>
                  <a:lnTo>
                    <a:pt x="4397" y="871"/>
                  </a:lnTo>
                  <a:lnTo>
                    <a:pt x="4401" y="871"/>
                  </a:lnTo>
                  <a:lnTo>
                    <a:pt x="4401" y="874"/>
                  </a:lnTo>
                  <a:lnTo>
                    <a:pt x="4395" y="873"/>
                  </a:lnTo>
                  <a:lnTo>
                    <a:pt x="4392" y="871"/>
                  </a:lnTo>
                  <a:lnTo>
                    <a:pt x="4390" y="869"/>
                  </a:lnTo>
                  <a:lnTo>
                    <a:pt x="4388" y="867"/>
                  </a:lnTo>
                  <a:lnTo>
                    <a:pt x="4385" y="864"/>
                  </a:lnTo>
                  <a:close/>
                  <a:moveTo>
                    <a:pt x="4081" y="845"/>
                  </a:moveTo>
                  <a:lnTo>
                    <a:pt x="4094" y="848"/>
                  </a:lnTo>
                  <a:lnTo>
                    <a:pt x="4094" y="855"/>
                  </a:lnTo>
                  <a:lnTo>
                    <a:pt x="4085" y="860"/>
                  </a:lnTo>
                  <a:lnTo>
                    <a:pt x="4085" y="860"/>
                  </a:lnTo>
                  <a:lnTo>
                    <a:pt x="4083" y="862"/>
                  </a:lnTo>
                  <a:lnTo>
                    <a:pt x="4083" y="862"/>
                  </a:lnTo>
                  <a:lnTo>
                    <a:pt x="4083" y="862"/>
                  </a:lnTo>
                  <a:lnTo>
                    <a:pt x="4083" y="862"/>
                  </a:lnTo>
                  <a:lnTo>
                    <a:pt x="4081" y="864"/>
                  </a:lnTo>
                  <a:lnTo>
                    <a:pt x="4081" y="845"/>
                  </a:lnTo>
                  <a:close/>
                  <a:moveTo>
                    <a:pt x="4362" y="825"/>
                  </a:moveTo>
                  <a:lnTo>
                    <a:pt x="4373" y="832"/>
                  </a:lnTo>
                  <a:lnTo>
                    <a:pt x="4380" y="843"/>
                  </a:lnTo>
                  <a:lnTo>
                    <a:pt x="4385" y="855"/>
                  </a:lnTo>
                  <a:lnTo>
                    <a:pt x="4382" y="855"/>
                  </a:lnTo>
                  <a:lnTo>
                    <a:pt x="4382" y="860"/>
                  </a:lnTo>
                  <a:lnTo>
                    <a:pt x="4369" y="855"/>
                  </a:lnTo>
                  <a:lnTo>
                    <a:pt x="4366" y="846"/>
                  </a:lnTo>
                  <a:lnTo>
                    <a:pt x="4364" y="838"/>
                  </a:lnTo>
                  <a:lnTo>
                    <a:pt x="4362" y="825"/>
                  </a:lnTo>
                  <a:close/>
                  <a:moveTo>
                    <a:pt x="4331" y="825"/>
                  </a:moveTo>
                  <a:lnTo>
                    <a:pt x="4340" y="825"/>
                  </a:lnTo>
                  <a:lnTo>
                    <a:pt x="4340" y="845"/>
                  </a:lnTo>
                  <a:lnTo>
                    <a:pt x="4305" y="855"/>
                  </a:lnTo>
                  <a:lnTo>
                    <a:pt x="4299" y="853"/>
                  </a:lnTo>
                  <a:lnTo>
                    <a:pt x="4294" y="852"/>
                  </a:lnTo>
                  <a:lnTo>
                    <a:pt x="4287" y="850"/>
                  </a:lnTo>
                  <a:lnTo>
                    <a:pt x="4282" y="848"/>
                  </a:lnTo>
                  <a:lnTo>
                    <a:pt x="4282" y="841"/>
                  </a:lnTo>
                  <a:lnTo>
                    <a:pt x="4303" y="839"/>
                  </a:lnTo>
                  <a:lnTo>
                    <a:pt x="4319" y="834"/>
                  </a:lnTo>
                  <a:lnTo>
                    <a:pt x="4331" y="825"/>
                  </a:lnTo>
                  <a:close/>
                  <a:moveTo>
                    <a:pt x="3966" y="810"/>
                  </a:moveTo>
                  <a:lnTo>
                    <a:pt x="3982" y="810"/>
                  </a:lnTo>
                  <a:lnTo>
                    <a:pt x="3984" y="812"/>
                  </a:lnTo>
                  <a:lnTo>
                    <a:pt x="3984" y="812"/>
                  </a:lnTo>
                  <a:lnTo>
                    <a:pt x="3984" y="812"/>
                  </a:lnTo>
                  <a:lnTo>
                    <a:pt x="3984" y="812"/>
                  </a:lnTo>
                  <a:lnTo>
                    <a:pt x="3984" y="812"/>
                  </a:lnTo>
                  <a:lnTo>
                    <a:pt x="3985" y="813"/>
                  </a:lnTo>
                  <a:lnTo>
                    <a:pt x="3985" y="820"/>
                  </a:lnTo>
                  <a:lnTo>
                    <a:pt x="3966" y="820"/>
                  </a:lnTo>
                  <a:lnTo>
                    <a:pt x="3966" y="810"/>
                  </a:lnTo>
                  <a:close/>
                  <a:moveTo>
                    <a:pt x="3994" y="806"/>
                  </a:moveTo>
                  <a:lnTo>
                    <a:pt x="4032" y="810"/>
                  </a:lnTo>
                  <a:lnTo>
                    <a:pt x="4032" y="813"/>
                  </a:lnTo>
                  <a:lnTo>
                    <a:pt x="4034" y="817"/>
                  </a:lnTo>
                  <a:lnTo>
                    <a:pt x="4034" y="820"/>
                  </a:lnTo>
                  <a:lnTo>
                    <a:pt x="4036" y="825"/>
                  </a:lnTo>
                  <a:lnTo>
                    <a:pt x="4032" y="825"/>
                  </a:lnTo>
                  <a:lnTo>
                    <a:pt x="4022" y="819"/>
                  </a:lnTo>
                  <a:lnTo>
                    <a:pt x="4010" y="817"/>
                  </a:lnTo>
                  <a:lnTo>
                    <a:pt x="3994" y="817"/>
                  </a:lnTo>
                  <a:lnTo>
                    <a:pt x="3994" y="806"/>
                  </a:lnTo>
                  <a:close/>
                  <a:moveTo>
                    <a:pt x="4312" y="798"/>
                  </a:moveTo>
                  <a:lnTo>
                    <a:pt x="4331" y="798"/>
                  </a:lnTo>
                  <a:lnTo>
                    <a:pt x="4340" y="808"/>
                  </a:lnTo>
                  <a:lnTo>
                    <a:pt x="4347" y="819"/>
                  </a:lnTo>
                  <a:lnTo>
                    <a:pt x="4350" y="832"/>
                  </a:lnTo>
                  <a:lnTo>
                    <a:pt x="4347" y="832"/>
                  </a:lnTo>
                  <a:lnTo>
                    <a:pt x="4338" y="824"/>
                  </a:lnTo>
                  <a:lnTo>
                    <a:pt x="4329" y="815"/>
                  </a:lnTo>
                  <a:lnTo>
                    <a:pt x="4319" y="808"/>
                  </a:lnTo>
                  <a:lnTo>
                    <a:pt x="4312" y="798"/>
                  </a:lnTo>
                  <a:close/>
                  <a:moveTo>
                    <a:pt x="4057" y="777"/>
                  </a:moveTo>
                  <a:lnTo>
                    <a:pt x="4067" y="777"/>
                  </a:lnTo>
                  <a:lnTo>
                    <a:pt x="4081" y="778"/>
                  </a:lnTo>
                  <a:lnTo>
                    <a:pt x="4085" y="791"/>
                  </a:lnTo>
                  <a:lnTo>
                    <a:pt x="4090" y="801"/>
                  </a:lnTo>
                  <a:lnTo>
                    <a:pt x="4097" y="810"/>
                  </a:lnTo>
                  <a:lnTo>
                    <a:pt x="4097" y="813"/>
                  </a:lnTo>
                  <a:lnTo>
                    <a:pt x="4100" y="813"/>
                  </a:lnTo>
                  <a:lnTo>
                    <a:pt x="4100" y="810"/>
                  </a:lnTo>
                  <a:lnTo>
                    <a:pt x="4109" y="801"/>
                  </a:lnTo>
                  <a:lnTo>
                    <a:pt x="4118" y="796"/>
                  </a:lnTo>
                  <a:lnTo>
                    <a:pt x="4130" y="792"/>
                  </a:lnTo>
                  <a:lnTo>
                    <a:pt x="4148" y="791"/>
                  </a:lnTo>
                  <a:lnTo>
                    <a:pt x="4162" y="799"/>
                  </a:lnTo>
                  <a:lnTo>
                    <a:pt x="4179" y="806"/>
                  </a:lnTo>
                  <a:lnTo>
                    <a:pt x="4200" y="813"/>
                  </a:lnTo>
                  <a:lnTo>
                    <a:pt x="4217" y="824"/>
                  </a:lnTo>
                  <a:lnTo>
                    <a:pt x="4231" y="834"/>
                  </a:lnTo>
                  <a:lnTo>
                    <a:pt x="4238" y="848"/>
                  </a:lnTo>
                  <a:lnTo>
                    <a:pt x="4251" y="850"/>
                  </a:lnTo>
                  <a:lnTo>
                    <a:pt x="4259" y="853"/>
                  </a:lnTo>
                  <a:lnTo>
                    <a:pt x="4270" y="855"/>
                  </a:lnTo>
                  <a:lnTo>
                    <a:pt x="4270" y="864"/>
                  </a:lnTo>
                  <a:lnTo>
                    <a:pt x="4268" y="864"/>
                  </a:lnTo>
                  <a:lnTo>
                    <a:pt x="4265" y="866"/>
                  </a:lnTo>
                  <a:lnTo>
                    <a:pt x="4261" y="866"/>
                  </a:lnTo>
                  <a:lnTo>
                    <a:pt x="4259" y="867"/>
                  </a:lnTo>
                  <a:lnTo>
                    <a:pt x="4258" y="869"/>
                  </a:lnTo>
                  <a:lnTo>
                    <a:pt x="4259" y="869"/>
                  </a:lnTo>
                  <a:lnTo>
                    <a:pt x="4263" y="871"/>
                  </a:lnTo>
                  <a:lnTo>
                    <a:pt x="4275" y="888"/>
                  </a:lnTo>
                  <a:lnTo>
                    <a:pt x="4292" y="902"/>
                  </a:lnTo>
                  <a:lnTo>
                    <a:pt x="4312" y="913"/>
                  </a:lnTo>
                  <a:lnTo>
                    <a:pt x="4312" y="921"/>
                  </a:lnTo>
                  <a:lnTo>
                    <a:pt x="4289" y="921"/>
                  </a:lnTo>
                  <a:lnTo>
                    <a:pt x="4286" y="918"/>
                  </a:lnTo>
                  <a:lnTo>
                    <a:pt x="4282" y="916"/>
                  </a:lnTo>
                  <a:lnTo>
                    <a:pt x="4279" y="916"/>
                  </a:lnTo>
                  <a:lnTo>
                    <a:pt x="4275" y="916"/>
                  </a:lnTo>
                  <a:lnTo>
                    <a:pt x="4272" y="915"/>
                  </a:lnTo>
                  <a:lnTo>
                    <a:pt x="4266" y="913"/>
                  </a:lnTo>
                  <a:lnTo>
                    <a:pt x="4261" y="909"/>
                  </a:lnTo>
                  <a:lnTo>
                    <a:pt x="4258" y="906"/>
                  </a:lnTo>
                  <a:lnTo>
                    <a:pt x="4254" y="899"/>
                  </a:lnTo>
                  <a:lnTo>
                    <a:pt x="4251" y="894"/>
                  </a:lnTo>
                  <a:lnTo>
                    <a:pt x="4247" y="890"/>
                  </a:lnTo>
                  <a:lnTo>
                    <a:pt x="4233" y="883"/>
                  </a:lnTo>
                  <a:lnTo>
                    <a:pt x="4223" y="883"/>
                  </a:lnTo>
                  <a:lnTo>
                    <a:pt x="4210" y="887"/>
                  </a:lnTo>
                  <a:lnTo>
                    <a:pt x="4198" y="894"/>
                  </a:lnTo>
                  <a:lnTo>
                    <a:pt x="4186" y="897"/>
                  </a:lnTo>
                  <a:lnTo>
                    <a:pt x="4174" y="890"/>
                  </a:lnTo>
                  <a:lnTo>
                    <a:pt x="4162" y="887"/>
                  </a:lnTo>
                  <a:lnTo>
                    <a:pt x="4149" y="885"/>
                  </a:lnTo>
                  <a:lnTo>
                    <a:pt x="4132" y="887"/>
                  </a:lnTo>
                  <a:lnTo>
                    <a:pt x="4134" y="880"/>
                  </a:lnTo>
                  <a:lnTo>
                    <a:pt x="4135" y="874"/>
                  </a:lnTo>
                  <a:lnTo>
                    <a:pt x="4137" y="871"/>
                  </a:lnTo>
                  <a:lnTo>
                    <a:pt x="4139" y="867"/>
                  </a:lnTo>
                  <a:lnTo>
                    <a:pt x="4141" y="864"/>
                  </a:lnTo>
                  <a:lnTo>
                    <a:pt x="4139" y="860"/>
                  </a:lnTo>
                  <a:lnTo>
                    <a:pt x="4130" y="845"/>
                  </a:lnTo>
                  <a:lnTo>
                    <a:pt x="4118" y="836"/>
                  </a:lnTo>
                  <a:lnTo>
                    <a:pt x="4104" y="832"/>
                  </a:lnTo>
                  <a:lnTo>
                    <a:pt x="4088" y="827"/>
                  </a:lnTo>
                  <a:lnTo>
                    <a:pt x="4073" y="824"/>
                  </a:lnTo>
                  <a:lnTo>
                    <a:pt x="4060" y="817"/>
                  </a:lnTo>
                  <a:lnTo>
                    <a:pt x="4052" y="806"/>
                  </a:lnTo>
                  <a:lnTo>
                    <a:pt x="4055" y="805"/>
                  </a:lnTo>
                  <a:lnTo>
                    <a:pt x="4057" y="805"/>
                  </a:lnTo>
                  <a:lnTo>
                    <a:pt x="4059" y="803"/>
                  </a:lnTo>
                  <a:lnTo>
                    <a:pt x="4059" y="803"/>
                  </a:lnTo>
                  <a:lnTo>
                    <a:pt x="4060" y="801"/>
                  </a:lnTo>
                  <a:lnTo>
                    <a:pt x="4062" y="798"/>
                  </a:lnTo>
                  <a:lnTo>
                    <a:pt x="4052" y="796"/>
                  </a:lnTo>
                  <a:lnTo>
                    <a:pt x="4041" y="791"/>
                  </a:lnTo>
                  <a:lnTo>
                    <a:pt x="4032" y="787"/>
                  </a:lnTo>
                  <a:lnTo>
                    <a:pt x="4032" y="778"/>
                  </a:lnTo>
                  <a:lnTo>
                    <a:pt x="4046" y="777"/>
                  </a:lnTo>
                  <a:lnTo>
                    <a:pt x="4057" y="777"/>
                  </a:lnTo>
                  <a:close/>
                  <a:moveTo>
                    <a:pt x="1543" y="756"/>
                  </a:moveTo>
                  <a:lnTo>
                    <a:pt x="1536" y="768"/>
                  </a:lnTo>
                  <a:lnTo>
                    <a:pt x="1531" y="768"/>
                  </a:lnTo>
                  <a:lnTo>
                    <a:pt x="1531" y="771"/>
                  </a:lnTo>
                  <a:lnTo>
                    <a:pt x="1542" y="775"/>
                  </a:lnTo>
                  <a:lnTo>
                    <a:pt x="1552" y="780"/>
                  </a:lnTo>
                  <a:lnTo>
                    <a:pt x="1559" y="785"/>
                  </a:lnTo>
                  <a:lnTo>
                    <a:pt x="1563" y="787"/>
                  </a:lnTo>
                  <a:lnTo>
                    <a:pt x="1564" y="785"/>
                  </a:lnTo>
                  <a:lnTo>
                    <a:pt x="1564" y="784"/>
                  </a:lnTo>
                  <a:lnTo>
                    <a:pt x="1564" y="784"/>
                  </a:lnTo>
                  <a:lnTo>
                    <a:pt x="1566" y="782"/>
                  </a:lnTo>
                  <a:lnTo>
                    <a:pt x="1566" y="778"/>
                  </a:lnTo>
                  <a:lnTo>
                    <a:pt x="1559" y="778"/>
                  </a:lnTo>
                  <a:lnTo>
                    <a:pt x="1557" y="778"/>
                  </a:lnTo>
                  <a:lnTo>
                    <a:pt x="1556" y="777"/>
                  </a:lnTo>
                  <a:lnTo>
                    <a:pt x="1554" y="777"/>
                  </a:lnTo>
                  <a:lnTo>
                    <a:pt x="1550" y="777"/>
                  </a:lnTo>
                  <a:lnTo>
                    <a:pt x="1547" y="775"/>
                  </a:lnTo>
                  <a:lnTo>
                    <a:pt x="1547" y="756"/>
                  </a:lnTo>
                  <a:lnTo>
                    <a:pt x="1543" y="756"/>
                  </a:lnTo>
                  <a:close/>
                  <a:moveTo>
                    <a:pt x="3952" y="743"/>
                  </a:moveTo>
                  <a:lnTo>
                    <a:pt x="3954" y="743"/>
                  </a:lnTo>
                  <a:lnTo>
                    <a:pt x="3954" y="745"/>
                  </a:lnTo>
                  <a:lnTo>
                    <a:pt x="3954" y="747"/>
                  </a:lnTo>
                  <a:lnTo>
                    <a:pt x="3956" y="747"/>
                  </a:lnTo>
                  <a:lnTo>
                    <a:pt x="3956" y="749"/>
                  </a:lnTo>
                  <a:lnTo>
                    <a:pt x="3959" y="749"/>
                  </a:lnTo>
                  <a:lnTo>
                    <a:pt x="3957" y="750"/>
                  </a:lnTo>
                  <a:lnTo>
                    <a:pt x="3957" y="750"/>
                  </a:lnTo>
                  <a:lnTo>
                    <a:pt x="3957" y="750"/>
                  </a:lnTo>
                  <a:lnTo>
                    <a:pt x="3957" y="750"/>
                  </a:lnTo>
                  <a:lnTo>
                    <a:pt x="3956" y="750"/>
                  </a:lnTo>
                  <a:lnTo>
                    <a:pt x="3956" y="752"/>
                  </a:lnTo>
                  <a:lnTo>
                    <a:pt x="3950" y="757"/>
                  </a:lnTo>
                  <a:lnTo>
                    <a:pt x="3945" y="763"/>
                  </a:lnTo>
                  <a:lnTo>
                    <a:pt x="3940" y="768"/>
                  </a:lnTo>
                  <a:lnTo>
                    <a:pt x="3921" y="766"/>
                  </a:lnTo>
                  <a:lnTo>
                    <a:pt x="3905" y="766"/>
                  </a:lnTo>
                  <a:lnTo>
                    <a:pt x="3886" y="768"/>
                  </a:lnTo>
                  <a:lnTo>
                    <a:pt x="3886" y="778"/>
                  </a:lnTo>
                  <a:lnTo>
                    <a:pt x="3889" y="780"/>
                  </a:lnTo>
                  <a:lnTo>
                    <a:pt x="3889" y="782"/>
                  </a:lnTo>
                  <a:lnTo>
                    <a:pt x="3891" y="784"/>
                  </a:lnTo>
                  <a:lnTo>
                    <a:pt x="3893" y="787"/>
                  </a:lnTo>
                  <a:lnTo>
                    <a:pt x="3912" y="780"/>
                  </a:lnTo>
                  <a:lnTo>
                    <a:pt x="3931" y="775"/>
                  </a:lnTo>
                  <a:lnTo>
                    <a:pt x="3931" y="784"/>
                  </a:lnTo>
                  <a:lnTo>
                    <a:pt x="3928" y="784"/>
                  </a:lnTo>
                  <a:lnTo>
                    <a:pt x="3922" y="787"/>
                  </a:lnTo>
                  <a:lnTo>
                    <a:pt x="3915" y="791"/>
                  </a:lnTo>
                  <a:lnTo>
                    <a:pt x="3908" y="794"/>
                  </a:lnTo>
                  <a:lnTo>
                    <a:pt x="3914" y="806"/>
                  </a:lnTo>
                  <a:lnTo>
                    <a:pt x="3921" y="817"/>
                  </a:lnTo>
                  <a:lnTo>
                    <a:pt x="3924" y="827"/>
                  </a:lnTo>
                  <a:lnTo>
                    <a:pt x="3928" y="845"/>
                  </a:lnTo>
                  <a:lnTo>
                    <a:pt x="3924" y="845"/>
                  </a:lnTo>
                  <a:lnTo>
                    <a:pt x="3924" y="848"/>
                  </a:lnTo>
                  <a:lnTo>
                    <a:pt x="3921" y="846"/>
                  </a:lnTo>
                  <a:lnTo>
                    <a:pt x="3919" y="846"/>
                  </a:lnTo>
                  <a:lnTo>
                    <a:pt x="3919" y="846"/>
                  </a:lnTo>
                  <a:lnTo>
                    <a:pt x="3919" y="845"/>
                  </a:lnTo>
                  <a:lnTo>
                    <a:pt x="3917" y="845"/>
                  </a:lnTo>
                  <a:lnTo>
                    <a:pt x="3907" y="834"/>
                  </a:lnTo>
                  <a:lnTo>
                    <a:pt x="3898" y="822"/>
                  </a:lnTo>
                  <a:lnTo>
                    <a:pt x="3889" y="810"/>
                  </a:lnTo>
                  <a:lnTo>
                    <a:pt x="3889" y="848"/>
                  </a:lnTo>
                  <a:lnTo>
                    <a:pt x="3874" y="848"/>
                  </a:lnTo>
                  <a:lnTo>
                    <a:pt x="3874" y="846"/>
                  </a:lnTo>
                  <a:lnTo>
                    <a:pt x="3872" y="846"/>
                  </a:lnTo>
                  <a:lnTo>
                    <a:pt x="3872" y="846"/>
                  </a:lnTo>
                  <a:lnTo>
                    <a:pt x="3872" y="846"/>
                  </a:lnTo>
                  <a:lnTo>
                    <a:pt x="3872" y="845"/>
                  </a:lnTo>
                  <a:lnTo>
                    <a:pt x="3870" y="845"/>
                  </a:lnTo>
                  <a:lnTo>
                    <a:pt x="3872" y="832"/>
                  </a:lnTo>
                  <a:lnTo>
                    <a:pt x="3870" y="825"/>
                  </a:lnTo>
                  <a:lnTo>
                    <a:pt x="3867" y="819"/>
                  </a:lnTo>
                  <a:lnTo>
                    <a:pt x="3863" y="810"/>
                  </a:lnTo>
                  <a:lnTo>
                    <a:pt x="3863" y="801"/>
                  </a:lnTo>
                  <a:lnTo>
                    <a:pt x="3868" y="791"/>
                  </a:lnTo>
                  <a:lnTo>
                    <a:pt x="3875" y="777"/>
                  </a:lnTo>
                  <a:lnTo>
                    <a:pt x="3882" y="764"/>
                  </a:lnTo>
                  <a:lnTo>
                    <a:pt x="3889" y="754"/>
                  </a:lnTo>
                  <a:lnTo>
                    <a:pt x="3893" y="749"/>
                  </a:lnTo>
                  <a:lnTo>
                    <a:pt x="3910" y="754"/>
                  </a:lnTo>
                  <a:lnTo>
                    <a:pt x="3921" y="754"/>
                  </a:lnTo>
                  <a:lnTo>
                    <a:pt x="3929" y="752"/>
                  </a:lnTo>
                  <a:lnTo>
                    <a:pt x="3940" y="749"/>
                  </a:lnTo>
                  <a:lnTo>
                    <a:pt x="3950" y="743"/>
                  </a:lnTo>
                  <a:lnTo>
                    <a:pt x="3952" y="743"/>
                  </a:lnTo>
                  <a:close/>
                  <a:moveTo>
                    <a:pt x="3989" y="740"/>
                  </a:moveTo>
                  <a:lnTo>
                    <a:pt x="3996" y="743"/>
                  </a:lnTo>
                  <a:lnTo>
                    <a:pt x="3999" y="745"/>
                  </a:lnTo>
                  <a:lnTo>
                    <a:pt x="4003" y="749"/>
                  </a:lnTo>
                  <a:lnTo>
                    <a:pt x="4004" y="752"/>
                  </a:lnTo>
                  <a:lnTo>
                    <a:pt x="4004" y="759"/>
                  </a:lnTo>
                  <a:lnTo>
                    <a:pt x="4004" y="768"/>
                  </a:lnTo>
                  <a:lnTo>
                    <a:pt x="4001" y="770"/>
                  </a:lnTo>
                  <a:lnTo>
                    <a:pt x="3999" y="771"/>
                  </a:lnTo>
                  <a:lnTo>
                    <a:pt x="3999" y="773"/>
                  </a:lnTo>
                  <a:lnTo>
                    <a:pt x="3999" y="775"/>
                  </a:lnTo>
                  <a:lnTo>
                    <a:pt x="3999" y="777"/>
                  </a:lnTo>
                  <a:lnTo>
                    <a:pt x="3999" y="778"/>
                  </a:lnTo>
                  <a:lnTo>
                    <a:pt x="3998" y="780"/>
                  </a:lnTo>
                  <a:lnTo>
                    <a:pt x="3994" y="784"/>
                  </a:lnTo>
                  <a:lnTo>
                    <a:pt x="3994" y="775"/>
                  </a:lnTo>
                  <a:lnTo>
                    <a:pt x="3987" y="764"/>
                  </a:lnTo>
                  <a:lnTo>
                    <a:pt x="3987" y="752"/>
                  </a:lnTo>
                  <a:lnTo>
                    <a:pt x="3989" y="740"/>
                  </a:lnTo>
                  <a:close/>
                  <a:moveTo>
                    <a:pt x="3533" y="691"/>
                  </a:moveTo>
                  <a:lnTo>
                    <a:pt x="3566" y="695"/>
                  </a:lnTo>
                  <a:lnTo>
                    <a:pt x="3579" y="710"/>
                  </a:lnTo>
                  <a:lnTo>
                    <a:pt x="3593" y="719"/>
                  </a:lnTo>
                  <a:lnTo>
                    <a:pt x="3607" y="728"/>
                  </a:lnTo>
                  <a:lnTo>
                    <a:pt x="3624" y="736"/>
                  </a:lnTo>
                  <a:lnTo>
                    <a:pt x="3629" y="740"/>
                  </a:lnTo>
                  <a:lnTo>
                    <a:pt x="3629" y="742"/>
                  </a:lnTo>
                  <a:lnTo>
                    <a:pt x="3631" y="742"/>
                  </a:lnTo>
                  <a:lnTo>
                    <a:pt x="3638" y="749"/>
                  </a:lnTo>
                  <a:lnTo>
                    <a:pt x="3650" y="763"/>
                  </a:lnTo>
                  <a:lnTo>
                    <a:pt x="3661" y="778"/>
                  </a:lnTo>
                  <a:lnTo>
                    <a:pt x="3673" y="796"/>
                  </a:lnTo>
                  <a:lnTo>
                    <a:pt x="3690" y="810"/>
                  </a:lnTo>
                  <a:lnTo>
                    <a:pt x="3687" y="827"/>
                  </a:lnTo>
                  <a:lnTo>
                    <a:pt x="3687" y="848"/>
                  </a:lnTo>
                  <a:lnTo>
                    <a:pt x="3701" y="850"/>
                  </a:lnTo>
                  <a:lnTo>
                    <a:pt x="3710" y="853"/>
                  </a:lnTo>
                  <a:lnTo>
                    <a:pt x="3716" y="859"/>
                  </a:lnTo>
                  <a:lnTo>
                    <a:pt x="3725" y="864"/>
                  </a:lnTo>
                  <a:lnTo>
                    <a:pt x="3736" y="864"/>
                  </a:lnTo>
                  <a:lnTo>
                    <a:pt x="3744" y="860"/>
                  </a:lnTo>
                  <a:lnTo>
                    <a:pt x="3751" y="857"/>
                  </a:lnTo>
                  <a:lnTo>
                    <a:pt x="3758" y="855"/>
                  </a:lnTo>
                  <a:lnTo>
                    <a:pt x="3774" y="860"/>
                  </a:lnTo>
                  <a:lnTo>
                    <a:pt x="3792" y="867"/>
                  </a:lnTo>
                  <a:lnTo>
                    <a:pt x="3809" y="876"/>
                  </a:lnTo>
                  <a:lnTo>
                    <a:pt x="3825" y="883"/>
                  </a:lnTo>
                  <a:lnTo>
                    <a:pt x="3823" y="883"/>
                  </a:lnTo>
                  <a:lnTo>
                    <a:pt x="3821" y="885"/>
                  </a:lnTo>
                  <a:lnTo>
                    <a:pt x="3821" y="885"/>
                  </a:lnTo>
                  <a:lnTo>
                    <a:pt x="3819" y="885"/>
                  </a:lnTo>
                  <a:lnTo>
                    <a:pt x="3816" y="887"/>
                  </a:lnTo>
                  <a:lnTo>
                    <a:pt x="3806" y="890"/>
                  </a:lnTo>
                  <a:lnTo>
                    <a:pt x="3786" y="890"/>
                  </a:lnTo>
                  <a:lnTo>
                    <a:pt x="3764" y="887"/>
                  </a:lnTo>
                  <a:lnTo>
                    <a:pt x="3741" y="881"/>
                  </a:lnTo>
                  <a:lnTo>
                    <a:pt x="3716" y="876"/>
                  </a:lnTo>
                  <a:lnTo>
                    <a:pt x="3697" y="871"/>
                  </a:lnTo>
                  <a:lnTo>
                    <a:pt x="3682" y="864"/>
                  </a:lnTo>
                  <a:lnTo>
                    <a:pt x="3675" y="860"/>
                  </a:lnTo>
                  <a:lnTo>
                    <a:pt x="3678" y="857"/>
                  </a:lnTo>
                  <a:lnTo>
                    <a:pt x="3678" y="857"/>
                  </a:lnTo>
                  <a:lnTo>
                    <a:pt x="3680" y="855"/>
                  </a:lnTo>
                  <a:lnTo>
                    <a:pt x="3682" y="852"/>
                  </a:lnTo>
                  <a:lnTo>
                    <a:pt x="3661" y="846"/>
                  </a:lnTo>
                  <a:lnTo>
                    <a:pt x="3643" y="836"/>
                  </a:lnTo>
                  <a:lnTo>
                    <a:pt x="3627" y="820"/>
                  </a:lnTo>
                  <a:lnTo>
                    <a:pt x="3615" y="803"/>
                  </a:lnTo>
                  <a:lnTo>
                    <a:pt x="3603" y="784"/>
                  </a:lnTo>
                  <a:lnTo>
                    <a:pt x="3593" y="764"/>
                  </a:lnTo>
                  <a:lnTo>
                    <a:pt x="3582" y="749"/>
                  </a:lnTo>
                  <a:lnTo>
                    <a:pt x="3572" y="736"/>
                  </a:lnTo>
                  <a:lnTo>
                    <a:pt x="3561" y="728"/>
                  </a:lnTo>
                  <a:lnTo>
                    <a:pt x="3549" y="717"/>
                  </a:lnTo>
                  <a:lnTo>
                    <a:pt x="3538" y="707"/>
                  </a:lnTo>
                  <a:lnTo>
                    <a:pt x="3533" y="691"/>
                  </a:lnTo>
                  <a:close/>
                  <a:moveTo>
                    <a:pt x="3832" y="672"/>
                  </a:moveTo>
                  <a:lnTo>
                    <a:pt x="3842" y="675"/>
                  </a:lnTo>
                  <a:lnTo>
                    <a:pt x="3854" y="682"/>
                  </a:lnTo>
                  <a:lnTo>
                    <a:pt x="3865" y="693"/>
                  </a:lnTo>
                  <a:lnTo>
                    <a:pt x="3870" y="702"/>
                  </a:lnTo>
                  <a:lnTo>
                    <a:pt x="3865" y="705"/>
                  </a:lnTo>
                  <a:lnTo>
                    <a:pt x="3860" y="710"/>
                  </a:lnTo>
                  <a:lnTo>
                    <a:pt x="3854" y="714"/>
                  </a:lnTo>
                  <a:lnTo>
                    <a:pt x="3847" y="717"/>
                  </a:lnTo>
                  <a:lnTo>
                    <a:pt x="3853" y="733"/>
                  </a:lnTo>
                  <a:lnTo>
                    <a:pt x="3860" y="745"/>
                  </a:lnTo>
                  <a:lnTo>
                    <a:pt x="3867" y="759"/>
                  </a:lnTo>
                  <a:lnTo>
                    <a:pt x="3861" y="761"/>
                  </a:lnTo>
                  <a:lnTo>
                    <a:pt x="3858" y="761"/>
                  </a:lnTo>
                  <a:lnTo>
                    <a:pt x="3856" y="761"/>
                  </a:lnTo>
                  <a:lnTo>
                    <a:pt x="3856" y="761"/>
                  </a:lnTo>
                  <a:lnTo>
                    <a:pt x="3854" y="763"/>
                  </a:lnTo>
                  <a:lnTo>
                    <a:pt x="3853" y="764"/>
                  </a:lnTo>
                  <a:lnTo>
                    <a:pt x="3851" y="768"/>
                  </a:lnTo>
                  <a:lnTo>
                    <a:pt x="3842" y="784"/>
                  </a:lnTo>
                  <a:lnTo>
                    <a:pt x="3837" y="803"/>
                  </a:lnTo>
                  <a:lnTo>
                    <a:pt x="3828" y="820"/>
                  </a:lnTo>
                  <a:lnTo>
                    <a:pt x="3823" y="824"/>
                  </a:lnTo>
                  <a:lnTo>
                    <a:pt x="3818" y="824"/>
                  </a:lnTo>
                  <a:lnTo>
                    <a:pt x="3812" y="825"/>
                  </a:lnTo>
                  <a:lnTo>
                    <a:pt x="3806" y="825"/>
                  </a:lnTo>
                  <a:lnTo>
                    <a:pt x="3795" y="819"/>
                  </a:lnTo>
                  <a:lnTo>
                    <a:pt x="3785" y="817"/>
                  </a:lnTo>
                  <a:lnTo>
                    <a:pt x="3772" y="817"/>
                  </a:lnTo>
                  <a:lnTo>
                    <a:pt x="3760" y="815"/>
                  </a:lnTo>
                  <a:lnTo>
                    <a:pt x="3748" y="810"/>
                  </a:lnTo>
                  <a:lnTo>
                    <a:pt x="3736" y="794"/>
                  </a:lnTo>
                  <a:lnTo>
                    <a:pt x="3727" y="773"/>
                  </a:lnTo>
                  <a:lnTo>
                    <a:pt x="3725" y="749"/>
                  </a:lnTo>
                  <a:lnTo>
                    <a:pt x="3734" y="745"/>
                  </a:lnTo>
                  <a:lnTo>
                    <a:pt x="3741" y="745"/>
                  </a:lnTo>
                  <a:lnTo>
                    <a:pt x="3748" y="747"/>
                  </a:lnTo>
                  <a:lnTo>
                    <a:pt x="3755" y="743"/>
                  </a:lnTo>
                  <a:lnTo>
                    <a:pt x="3764" y="729"/>
                  </a:lnTo>
                  <a:lnTo>
                    <a:pt x="3786" y="726"/>
                  </a:lnTo>
                  <a:lnTo>
                    <a:pt x="3790" y="723"/>
                  </a:lnTo>
                  <a:lnTo>
                    <a:pt x="3793" y="719"/>
                  </a:lnTo>
                  <a:lnTo>
                    <a:pt x="3793" y="717"/>
                  </a:lnTo>
                  <a:lnTo>
                    <a:pt x="3795" y="716"/>
                  </a:lnTo>
                  <a:lnTo>
                    <a:pt x="3795" y="714"/>
                  </a:lnTo>
                  <a:lnTo>
                    <a:pt x="3795" y="712"/>
                  </a:lnTo>
                  <a:lnTo>
                    <a:pt x="3797" y="710"/>
                  </a:lnTo>
                  <a:lnTo>
                    <a:pt x="3797" y="710"/>
                  </a:lnTo>
                  <a:lnTo>
                    <a:pt x="3800" y="710"/>
                  </a:lnTo>
                  <a:lnTo>
                    <a:pt x="3806" y="710"/>
                  </a:lnTo>
                  <a:lnTo>
                    <a:pt x="3812" y="710"/>
                  </a:lnTo>
                  <a:lnTo>
                    <a:pt x="3816" y="698"/>
                  </a:lnTo>
                  <a:lnTo>
                    <a:pt x="3821" y="689"/>
                  </a:lnTo>
                  <a:lnTo>
                    <a:pt x="3826" y="681"/>
                  </a:lnTo>
                  <a:lnTo>
                    <a:pt x="3832" y="672"/>
                  </a:lnTo>
                  <a:close/>
                  <a:moveTo>
                    <a:pt x="3329" y="649"/>
                  </a:moveTo>
                  <a:lnTo>
                    <a:pt x="3339" y="656"/>
                  </a:lnTo>
                  <a:lnTo>
                    <a:pt x="3345" y="668"/>
                  </a:lnTo>
                  <a:lnTo>
                    <a:pt x="3345" y="686"/>
                  </a:lnTo>
                  <a:lnTo>
                    <a:pt x="3345" y="688"/>
                  </a:lnTo>
                  <a:lnTo>
                    <a:pt x="3346" y="688"/>
                  </a:lnTo>
                  <a:lnTo>
                    <a:pt x="3348" y="689"/>
                  </a:lnTo>
                  <a:lnTo>
                    <a:pt x="3348" y="689"/>
                  </a:lnTo>
                  <a:lnTo>
                    <a:pt x="3348" y="691"/>
                  </a:lnTo>
                  <a:lnTo>
                    <a:pt x="3348" y="695"/>
                  </a:lnTo>
                  <a:lnTo>
                    <a:pt x="3345" y="695"/>
                  </a:lnTo>
                  <a:lnTo>
                    <a:pt x="3341" y="696"/>
                  </a:lnTo>
                  <a:lnTo>
                    <a:pt x="3339" y="700"/>
                  </a:lnTo>
                  <a:lnTo>
                    <a:pt x="3336" y="702"/>
                  </a:lnTo>
                  <a:lnTo>
                    <a:pt x="3334" y="702"/>
                  </a:lnTo>
                  <a:lnTo>
                    <a:pt x="3332" y="700"/>
                  </a:lnTo>
                  <a:lnTo>
                    <a:pt x="3331" y="700"/>
                  </a:lnTo>
                  <a:lnTo>
                    <a:pt x="3331" y="700"/>
                  </a:lnTo>
                  <a:lnTo>
                    <a:pt x="3329" y="698"/>
                  </a:lnTo>
                  <a:lnTo>
                    <a:pt x="3322" y="684"/>
                  </a:lnTo>
                  <a:lnTo>
                    <a:pt x="3322" y="663"/>
                  </a:lnTo>
                  <a:lnTo>
                    <a:pt x="3324" y="660"/>
                  </a:lnTo>
                  <a:lnTo>
                    <a:pt x="3326" y="658"/>
                  </a:lnTo>
                  <a:lnTo>
                    <a:pt x="3327" y="654"/>
                  </a:lnTo>
                  <a:lnTo>
                    <a:pt x="3329" y="649"/>
                  </a:lnTo>
                  <a:close/>
                  <a:moveTo>
                    <a:pt x="3956" y="628"/>
                  </a:moveTo>
                  <a:lnTo>
                    <a:pt x="3964" y="637"/>
                  </a:lnTo>
                  <a:lnTo>
                    <a:pt x="3970" y="647"/>
                  </a:lnTo>
                  <a:lnTo>
                    <a:pt x="3970" y="663"/>
                  </a:lnTo>
                  <a:lnTo>
                    <a:pt x="3971" y="667"/>
                  </a:lnTo>
                  <a:lnTo>
                    <a:pt x="3973" y="667"/>
                  </a:lnTo>
                  <a:lnTo>
                    <a:pt x="3973" y="668"/>
                  </a:lnTo>
                  <a:lnTo>
                    <a:pt x="3973" y="668"/>
                  </a:lnTo>
                  <a:lnTo>
                    <a:pt x="3971" y="668"/>
                  </a:lnTo>
                  <a:lnTo>
                    <a:pt x="3970" y="672"/>
                  </a:lnTo>
                  <a:lnTo>
                    <a:pt x="3970" y="675"/>
                  </a:lnTo>
                  <a:lnTo>
                    <a:pt x="3968" y="675"/>
                  </a:lnTo>
                  <a:lnTo>
                    <a:pt x="3968" y="677"/>
                  </a:lnTo>
                  <a:lnTo>
                    <a:pt x="3968" y="677"/>
                  </a:lnTo>
                  <a:lnTo>
                    <a:pt x="3968" y="677"/>
                  </a:lnTo>
                  <a:lnTo>
                    <a:pt x="3966" y="677"/>
                  </a:lnTo>
                  <a:lnTo>
                    <a:pt x="3963" y="679"/>
                  </a:lnTo>
                  <a:lnTo>
                    <a:pt x="3961" y="675"/>
                  </a:lnTo>
                  <a:lnTo>
                    <a:pt x="3961" y="674"/>
                  </a:lnTo>
                  <a:lnTo>
                    <a:pt x="3961" y="674"/>
                  </a:lnTo>
                  <a:lnTo>
                    <a:pt x="3961" y="674"/>
                  </a:lnTo>
                  <a:lnTo>
                    <a:pt x="3959" y="674"/>
                  </a:lnTo>
                  <a:lnTo>
                    <a:pt x="3957" y="674"/>
                  </a:lnTo>
                  <a:lnTo>
                    <a:pt x="3956" y="672"/>
                  </a:lnTo>
                  <a:lnTo>
                    <a:pt x="3956" y="675"/>
                  </a:lnTo>
                  <a:lnTo>
                    <a:pt x="3957" y="677"/>
                  </a:lnTo>
                  <a:lnTo>
                    <a:pt x="3959" y="679"/>
                  </a:lnTo>
                  <a:lnTo>
                    <a:pt x="3961" y="681"/>
                  </a:lnTo>
                  <a:lnTo>
                    <a:pt x="3961" y="681"/>
                  </a:lnTo>
                  <a:lnTo>
                    <a:pt x="3959" y="682"/>
                  </a:lnTo>
                  <a:lnTo>
                    <a:pt x="3959" y="684"/>
                  </a:lnTo>
                  <a:lnTo>
                    <a:pt x="3959" y="686"/>
                  </a:lnTo>
                  <a:lnTo>
                    <a:pt x="3959" y="691"/>
                  </a:lnTo>
                  <a:lnTo>
                    <a:pt x="3950" y="691"/>
                  </a:lnTo>
                  <a:lnTo>
                    <a:pt x="3950" y="686"/>
                  </a:lnTo>
                  <a:lnTo>
                    <a:pt x="3945" y="684"/>
                  </a:lnTo>
                  <a:lnTo>
                    <a:pt x="3940" y="681"/>
                  </a:lnTo>
                  <a:lnTo>
                    <a:pt x="3938" y="677"/>
                  </a:lnTo>
                  <a:lnTo>
                    <a:pt x="3936" y="672"/>
                  </a:lnTo>
                  <a:lnTo>
                    <a:pt x="3935" y="667"/>
                  </a:lnTo>
                  <a:lnTo>
                    <a:pt x="3931" y="660"/>
                  </a:lnTo>
                  <a:lnTo>
                    <a:pt x="3926" y="663"/>
                  </a:lnTo>
                  <a:lnTo>
                    <a:pt x="3919" y="667"/>
                  </a:lnTo>
                  <a:lnTo>
                    <a:pt x="3912" y="668"/>
                  </a:lnTo>
                  <a:lnTo>
                    <a:pt x="3905" y="672"/>
                  </a:lnTo>
                  <a:lnTo>
                    <a:pt x="3905" y="663"/>
                  </a:lnTo>
                  <a:lnTo>
                    <a:pt x="3907" y="661"/>
                  </a:lnTo>
                  <a:lnTo>
                    <a:pt x="3907" y="661"/>
                  </a:lnTo>
                  <a:lnTo>
                    <a:pt x="3907" y="660"/>
                  </a:lnTo>
                  <a:lnTo>
                    <a:pt x="3908" y="660"/>
                  </a:lnTo>
                  <a:lnTo>
                    <a:pt x="3908" y="656"/>
                  </a:lnTo>
                  <a:lnTo>
                    <a:pt x="3922" y="651"/>
                  </a:lnTo>
                  <a:lnTo>
                    <a:pt x="3935" y="647"/>
                  </a:lnTo>
                  <a:lnTo>
                    <a:pt x="3947" y="640"/>
                  </a:lnTo>
                  <a:lnTo>
                    <a:pt x="3956" y="628"/>
                  </a:lnTo>
                  <a:close/>
                  <a:moveTo>
                    <a:pt x="1243" y="628"/>
                  </a:moveTo>
                  <a:lnTo>
                    <a:pt x="1245" y="633"/>
                  </a:lnTo>
                  <a:lnTo>
                    <a:pt x="1245" y="635"/>
                  </a:lnTo>
                  <a:lnTo>
                    <a:pt x="1245" y="637"/>
                  </a:lnTo>
                  <a:lnTo>
                    <a:pt x="1245" y="637"/>
                  </a:lnTo>
                  <a:lnTo>
                    <a:pt x="1247" y="639"/>
                  </a:lnTo>
                  <a:lnTo>
                    <a:pt x="1248" y="639"/>
                  </a:lnTo>
                  <a:lnTo>
                    <a:pt x="1252" y="640"/>
                  </a:lnTo>
                  <a:lnTo>
                    <a:pt x="1252" y="633"/>
                  </a:lnTo>
                  <a:lnTo>
                    <a:pt x="1243" y="628"/>
                  </a:lnTo>
                  <a:close/>
                  <a:moveTo>
                    <a:pt x="3870" y="609"/>
                  </a:moveTo>
                  <a:lnTo>
                    <a:pt x="3874" y="613"/>
                  </a:lnTo>
                  <a:lnTo>
                    <a:pt x="3875" y="613"/>
                  </a:lnTo>
                  <a:lnTo>
                    <a:pt x="3877" y="613"/>
                  </a:lnTo>
                  <a:lnTo>
                    <a:pt x="3877" y="614"/>
                  </a:lnTo>
                  <a:lnTo>
                    <a:pt x="3877" y="614"/>
                  </a:lnTo>
                  <a:lnTo>
                    <a:pt x="3877" y="618"/>
                  </a:lnTo>
                  <a:lnTo>
                    <a:pt x="3879" y="621"/>
                  </a:lnTo>
                  <a:lnTo>
                    <a:pt x="3868" y="630"/>
                  </a:lnTo>
                  <a:lnTo>
                    <a:pt x="3861" y="639"/>
                  </a:lnTo>
                  <a:lnTo>
                    <a:pt x="3853" y="646"/>
                  </a:lnTo>
                  <a:lnTo>
                    <a:pt x="3840" y="653"/>
                  </a:lnTo>
                  <a:lnTo>
                    <a:pt x="3840" y="649"/>
                  </a:lnTo>
                  <a:lnTo>
                    <a:pt x="3851" y="637"/>
                  </a:lnTo>
                  <a:lnTo>
                    <a:pt x="3863" y="625"/>
                  </a:lnTo>
                  <a:lnTo>
                    <a:pt x="3870" y="609"/>
                  </a:lnTo>
                  <a:close/>
                  <a:moveTo>
                    <a:pt x="1371" y="517"/>
                  </a:moveTo>
                  <a:lnTo>
                    <a:pt x="1378" y="518"/>
                  </a:lnTo>
                  <a:lnTo>
                    <a:pt x="1386" y="522"/>
                  </a:lnTo>
                  <a:lnTo>
                    <a:pt x="1383" y="524"/>
                  </a:lnTo>
                  <a:lnTo>
                    <a:pt x="1381" y="527"/>
                  </a:lnTo>
                  <a:lnTo>
                    <a:pt x="1378" y="529"/>
                  </a:lnTo>
                  <a:lnTo>
                    <a:pt x="1372" y="529"/>
                  </a:lnTo>
                  <a:lnTo>
                    <a:pt x="1367" y="527"/>
                  </a:lnTo>
                  <a:lnTo>
                    <a:pt x="1362" y="527"/>
                  </a:lnTo>
                  <a:lnTo>
                    <a:pt x="1357" y="527"/>
                  </a:lnTo>
                  <a:lnTo>
                    <a:pt x="1351" y="529"/>
                  </a:lnTo>
                  <a:lnTo>
                    <a:pt x="1351" y="518"/>
                  </a:lnTo>
                  <a:lnTo>
                    <a:pt x="1364" y="517"/>
                  </a:lnTo>
                  <a:lnTo>
                    <a:pt x="1371" y="517"/>
                  </a:lnTo>
                  <a:close/>
                  <a:moveTo>
                    <a:pt x="3912" y="506"/>
                  </a:moveTo>
                  <a:lnTo>
                    <a:pt x="3912" y="524"/>
                  </a:lnTo>
                  <a:lnTo>
                    <a:pt x="3910" y="536"/>
                  </a:lnTo>
                  <a:lnTo>
                    <a:pt x="3907" y="546"/>
                  </a:lnTo>
                  <a:lnTo>
                    <a:pt x="3905" y="564"/>
                  </a:lnTo>
                  <a:lnTo>
                    <a:pt x="3908" y="564"/>
                  </a:lnTo>
                  <a:lnTo>
                    <a:pt x="3908" y="567"/>
                  </a:lnTo>
                  <a:lnTo>
                    <a:pt x="3915" y="567"/>
                  </a:lnTo>
                  <a:lnTo>
                    <a:pt x="3919" y="567"/>
                  </a:lnTo>
                  <a:lnTo>
                    <a:pt x="3922" y="567"/>
                  </a:lnTo>
                  <a:lnTo>
                    <a:pt x="3926" y="569"/>
                  </a:lnTo>
                  <a:lnTo>
                    <a:pt x="3929" y="571"/>
                  </a:lnTo>
                  <a:lnTo>
                    <a:pt x="3936" y="572"/>
                  </a:lnTo>
                  <a:lnTo>
                    <a:pt x="3940" y="585"/>
                  </a:lnTo>
                  <a:lnTo>
                    <a:pt x="3947" y="593"/>
                  </a:lnTo>
                  <a:lnTo>
                    <a:pt x="3956" y="602"/>
                  </a:lnTo>
                  <a:lnTo>
                    <a:pt x="3963" y="614"/>
                  </a:lnTo>
                  <a:lnTo>
                    <a:pt x="3957" y="616"/>
                  </a:lnTo>
                  <a:lnTo>
                    <a:pt x="3954" y="618"/>
                  </a:lnTo>
                  <a:lnTo>
                    <a:pt x="3952" y="618"/>
                  </a:lnTo>
                  <a:lnTo>
                    <a:pt x="3952" y="620"/>
                  </a:lnTo>
                  <a:lnTo>
                    <a:pt x="3952" y="621"/>
                  </a:lnTo>
                  <a:lnTo>
                    <a:pt x="3952" y="621"/>
                  </a:lnTo>
                  <a:lnTo>
                    <a:pt x="3952" y="623"/>
                  </a:lnTo>
                  <a:lnTo>
                    <a:pt x="3949" y="623"/>
                  </a:lnTo>
                  <a:lnTo>
                    <a:pt x="3943" y="625"/>
                  </a:lnTo>
                  <a:lnTo>
                    <a:pt x="3942" y="621"/>
                  </a:lnTo>
                  <a:lnTo>
                    <a:pt x="3942" y="621"/>
                  </a:lnTo>
                  <a:lnTo>
                    <a:pt x="3942" y="620"/>
                  </a:lnTo>
                  <a:lnTo>
                    <a:pt x="3942" y="620"/>
                  </a:lnTo>
                  <a:lnTo>
                    <a:pt x="3940" y="620"/>
                  </a:lnTo>
                  <a:lnTo>
                    <a:pt x="3938" y="620"/>
                  </a:lnTo>
                  <a:lnTo>
                    <a:pt x="3936" y="618"/>
                  </a:lnTo>
                  <a:lnTo>
                    <a:pt x="3933" y="625"/>
                  </a:lnTo>
                  <a:lnTo>
                    <a:pt x="3931" y="630"/>
                  </a:lnTo>
                  <a:lnTo>
                    <a:pt x="3928" y="635"/>
                  </a:lnTo>
                  <a:lnTo>
                    <a:pt x="3922" y="637"/>
                  </a:lnTo>
                  <a:lnTo>
                    <a:pt x="3917" y="640"/>
                  </a:lnTo>
                  <a:lnTo>
                    <a:pt x="3917" y="637"/>
                  </a:lnTo>
                  <a:lnTo>
                    <a:pt x="3914" y="633"/>
                  </a:lnTo>
                  <a:lnTo>
                    <a:pt x="3914" y="630"/>
                  </a:lnTo>
                  <a:lnTo>
                    <a:pt x="3914" y="628"/>
                  </a:lnTo>
                  <a:lnTo>
                    <a:pt x="3914" y="627"/>
                  </a:lnTo>
                  <a:lnTo>
                    <a:pt x="3914" y="627"/>
                  </a:lnTo>
                  <a:lnTo>
                    <a:pt x="3914" y="625"/>
                  </a:lnTo>
                  <a:lnTo>
                    <a:pt x="3912" y="623"/>
                  </a:lnTo>
                  <a:lnTo>
                    <a:pt x="3910" y="623"/>
                  </a:lnTo>
                  <a:lnTo>
                    <a:pt x="3905" y="621"/>
                  </a:lnTo>
                  <a:lnTo>
                    <a:pt x="3905" y="616"/>
                  </a:lnTo>
                  <a:lnTo>
                    <a:pt x="3905" y="611"/>
                  </a:lnTo>
                  <a:lnTo>
                    <a:pt x="3907" y="607"/>
                  </a:lnTo>
                  <a:lnTo>
                    <a:pt x="3907" y="606"/>
                  </a:lnTo>
                  <a:lnTo>
                    <a:pt x="3908" y="604"/>
                  </a:lnTo>
                  <a:lnTo>
                    <a:pt x="3912" y="604"/>
                  </a:lnTo>
                  <a:lnTo>
                    <a:pt x="3917" y="602"/>
                  </a:lnTo>
                  <a:lnTo>
                    <a:pt x="3924" y="602"/>
                  </a:lnTo>
                  <a:lnTo>
                    <a:pt x="3924" y="614"/>
                  </a:lnTo>
                  <a:lnTo>
                    <a:pt x="3936" y="614"/>
                  </a:lnTo>
                  <a:lnTo>
                    <a:pt x="3936" y="611"/>
                  </a:lnTo>
                  <a:lnTo>
                    <a:pt x="3938" y="607"/>
                  </a:lnTo>
                  <a:lnTo>
                    <a:pt x="3940" y="606"/>
                  </a:lnTo>
                  <a:lnTo>
                    <a:pt x="3940" y="604"/>
                  </a:lnTo>
                  <a:lnTo>
                    <a:pt x="3942" y="602"/>
                  </a:lnTo>
                  <a:lnTo>
                    <a:pt x="3943" y="599"/>
                  </a:lnTo>
                  <a:lnTo>
                    <a:pt x="3940" y="599"/>
                  </a:lnTo>
                  <a:lnTo>
                    <a:pt x="3922" y="585"/>
                  </a:lnTo>
                  <a:lnTo>
                    <a:pt x="3902" y="576"/>
                  </a:lnTo>
                  <a:lnTo>
                    <a:pt x="3902" y="583"/>
                  </a:lnTo>
                  <a:lnTo>
                    <a:pt x="3900" y="588"/>
                  </a:lnTo>
                  <a:lnTo>
                    <a:pt x="3898" y="593"/>
                  </a:lnTo>
                  <a:lnTo>
                    <a:pt x="3898" y="599"/>
                  </a:lnTo>
                  <a:lnTo>
                    <a:pt x="3896" y="597"/>
                  </a:lnTo>
                  <a:lnTo>
                    <a:pt x="3895" y="595"/>
                  </a:lnTo>
                  <a:lnTo>
                    <a:pt x="3895" y="595"/>
                  </a:lnTo>
                  <a:lnTo>
                    <a:pt x="3895" y="593"/>
                  </a:lnTo>
                  <a:lnTo>
                    <a:pt x="3893" y="592"/>
                  </a:lnTo>
                  <a:lnTo>
                    <a:pt x="3888" y="579"/>
                  </a:lnTo>
                  <a:lnTo>
                    <a:pt x="3882" y="564"/>
                  </a:lnTo>
                  <a:lnTo>
                    <a:pt x="3881" y="544"/>
                  </a:lnTo>
                  <a:lnTo>
                    <a:pt x="3882" y="527"/>
                  </a:lnTo>
                  <a:lnTo>
                    <a:pt x="3889" y="510"/>
                  </a:lnTo>
                  <a:lnTo>
                    <a:pt x="3895" y="508"/>
                  </a:lnTo>
                  <a:lnTo>
                    <a:pt x="3900" y="506"/>
                  </a:lnTo>
                  <a:lnTo>
                    <a:pt x="3905" y="506"/>
                  </a:lnTo>
                  <a:lnTo>
                    <a:pt x="3912" y="506"/>
                  </a:lnTo>
                  <a:close/>
                  <a:moveTo>
                    <a:pt x="1306" y="506"/>
                  </a:moveTo>
                  <a:lnTo>
                    <a:pt x="1313" y="506"/>
                  </a:lnTo>
                  <a:lnTo>
                    <a:pt x="1320" y="508"/>
                  </a:lnTo>
                  <a:lnTo>
                    <a:pt x="1327" y="508"/>
                  </a:lnTo>
                  <a:lnTo>
                    <a:pt x="1332" y="510"/>
                  </a:lnTo>
                  <a:lnTo>
                    <a:pt x="1332" y="518"/>
                  </a:lnTo>
                  <a:lnTo>
                    <a:pt x="1306" y="518"/>
                  </a:lnTo>
                  <a:lnTo>
                    <a:pt x="1306" y="506"/>
                  </a:lnTo>
                  <a:close/>
                  <a:moveTo>
                    <a:pt x="1159" y="506"/>
                  </a:moveTo>
                  <a:lnTo>
                    <a:pt x="1168" y="508"/>
                  </a:lnTo>
                  <a:lnTo>
                    <a:pt x="1173" y="511"/>
                  </a:lnTo>
                  <a:lnTo>
                    <a:pt x="1180" y="515"/>
                  </a:lnTo>
                  <a:lnTo>
                    <a:pt x="1186" y="518"/>
                  </a:lnTo>
                  <a:lnTo>
                    <a:pt x="1186" y="522"/>
                  </a:lnTo>
                  <a:lnTo>
                    <a:pt x="1179" y="522"/>
                  </a:lnTo>
                  <a:lnTo>
                    <a:pt x="1173" y="524"/>
                  </a:lnTo>
                  <a:lnTo>
                    <a:pt x="1168" y="525"/>
                  </a:lnTo>
                  <a:lnTo>
                    <a:pt x="1165" y="524"/>
                  </a:lnTo>
                  <a:lnTo>
                    <a:pt x="1158" y="524"/>
                  </a:lnTo>
                  <a:lnTo>
                    <a:pt x="1152" y="522"/>
                  </a:lnTo>
                  <a:lnTo>
                    <a:pt x="1152" y="510"/>
                  </a:lnTo>
                  <a:lnTo>
                    <a:pt x="1154" y="510"/>
                  </a:lnTo>
                  <a:lnTo>
                    <a:pt x="1156" y="508"/>
                  </a:lnTo>
                  <a:lnTo>
                    <a:pt x="1158" y="508"/>
                  </a:lnTo>
                  <a:lnTo>
                    <a:pt x="1158" y="508"/>
                  </a:lnTo>
                  <a:lnTo>
                    <a:pt x="1159" y="506"/>
                  </a:lnTo>
                  <a:close/>
                  <a:moveTo>
                    <a:pt x="1220" y="490"/>
                  </a:moveTo>
                  <a:lnTo>
                    <a:pt x="1241" y="492"/>
                  </a:lnTo>
                  <a:lnTo>
                    <a:pt x="1259" y="496"/>
                  </a:lnTo>
                  <a:lnTo>
                    <a:pt x="1273" y="501"/>
                  </a:lnTo>
                  <a:lnTo>
                    <a:pt x="1290" y="506"/>
                  </a:lnTo>
                  <a:lnTo>
                    <a:pt x="1290" y="515"/>
                  </a:lnTo>
                  <a:lnTo>
                    <a:pt x="1283" y="515"/>
                  </a:lnTo>
                  <a:lnTo>
                    <a:pt x="1280" y="517"/>
                  </a:lnTo>
                  <a:lnTo>
                    <a:pt x="1275" y="518"/>
                  </a:lnTo>
                  <a:lnTo>
                    <a:pt x="1271" y="520"/>
                  </a:lnTo>
                  <a:lnTo>
                    <a:pt x="1268" y="522"/>
                  </a:lnTo>
                  <a:lnTo>
                    <a:pt x="1262" y="522"/>
                  </a:lnTo>
                  <a:lnTo>
                    <a:pt x="1262" y="520"/>
                  </a:lnTo>
                  <a:lnTo>
                    <a:pt x="1262" y="518"/>
                  </a:lnTo>
                  <a:lnTo>
                    <a:pt x="1261" y="517"/>
                  </a:lnTo>
                  <a:lnTo>
                    <a:pt x="1259" y="515"/>
                  </a:lnTo>
                  <a:lnTo>
                    <a:pt x="1257" y="513"/>
                  </a:lnTo>
                  <a:lnTo>
                    <a:pt x="1255" y="515"/>
                  </a:lnTo>
                  <a:lnTo>
                    <a:pt x="1252" y="525"/>
                  </a:lnTo>
                  <a:lnTo>
                    <a:pt x="1247" y="525"/>
                  </a:lnTo>
                  <a:lnTo>
                    <a:pt x="1234" y="524"/>
                  </a:lnTo>
                  <a:lnTo>
                    <a:pt x="1220" y="522"/>
                  </a:lnTo>
                  <a:lnTo>
                    <a:pt x="1210" y="522"/>
                  </a:lnTo>
                  <a:lnTo>
                    <a:pt x="1205" y="510"/>
                  </a:lnTo>
                  <a:lnTo>
                    <a:pt x="1214" y="510"/>
                  </a:lnTo>
                  <a:lnTo>
                    <a:pt x="1220" y="510"/>
                  </a:lnTo>
                  <a:lnTo>
                    <a:pt x="1227" y="508"/>
                  </a:lnTo>
                  <a:lnTo>
                    <a:pt x="1233" y="506"/>
                  </a:lnTo>
                  <a:lnTo>
                    <a:pt x="1229" y="504"/>
                  </a:lnTo>
                  <a:lnTo>
                    <a:pt x="1226" y="501"/>
                  </a:lnTo>
                  <a:lnTo>
                    <a:pt x="1224" y="499"/>
                  </a:lnTo>
                  <a:lnTo>
                    <a:pt x="1222" y="496"/>
                  </a:lnTo>
                  <a:lnTo>
                    <a:pt x="1220" y="490"/>
                  </a:lnTo>
                  <a:close/>
                  <a:moveTo>
                    <a:pt x="100" y="452"/>
                  </a:moveTo>
                  <a:lnTo>
                    <a:pt x="116" y="457"/>
                  </a:lnTo>
                  <a:lnTo>
                    <a:pt x="128" y="464"/>
                  </a:lnTo>
                  <a:lnTo>
                    <a:pt x="142" y="471"/>
                  </a:lnTo>
                  <a:lnTo>
                    <a:pt x="142" y="475"/>
                  </a:lnTo>
                  <a:lnTo>
                    <a:pt x="138" y="475"/>
                  </a:lnTo>
                  <a:lnTo>
                    <a:pt x="126" y="483"/>
                  </a:lnTo>
                  <a:lnTo>
                    <a:pt x="114" y="485"/>
                  </a:lnTo>
                  <a:lnTo>
                    <a:pt x="103" y="487"/>
                  </a:lnTo>
                  <a:lnTo>
                    <a:pt x="91" y="490"/>
                  </a:lnTo>
                  <a:lnTo>
                    <a:pt x="91" y="487"/>
                  </a:lnTo>
                  <a:lnTo>
                    <a:pt x="88" y="487"/>
                  </a:lnTo>
                  <a:lnTo>
                    <a:pt x="91" y="478"/>
                  </a:lnTo>
                  <a:lnTo>
                    <a:pt x="91" y="469"/>
                  </a:lnTo>
                  <a:lnTo>
                    <a:pt x="91" y="457"/>
                  </a:lnTo>
                  <a:lnTo>
                    <a:pt x="95" y="455"/>
                  </a:lnTo>
                  <a:lnTo>
                    <a:pt x="96" y="455"/>
                  </a:lnTo>
                  <a:lnTo>
                    <a:pt x="96" y="454"/>
                  </a:lnTo>
                  <a:lnTo>
                    <a:pt x="98" y="454"/>
                  </a:lnTo>
                  <a:lnTo>
                    <a:pt x="100" y="452"/>
                  </a:lnTo>
                  <a:close/>
                  <a:moveTo>
                    <a:pt x="1098" y="441"/>
                  </a:moveTo>
                  <a:lnTo>
                    <a:pt x="1126" y="447"/>
                  </a:lnTo>
                  <a:lnTo>
                    <a:pt x="1151" y="455"/>
                  </a:lnTo>
                  <a:lnTo>
                    <a:pt x="1170" y="464"/>
                  </a:lnTo>
                  <a:lnTo>
                    <a:pt x="1189" y="473"/>
                  </a:lnTo>
                  <a:lnTo>
                    <a:pt x="1210" y="483"/>
                  </a:lnTo>
                  <a:lnTo>
                    <a:pt x="1210" y="490"/>
                  </a:lnTo>
                  <a:lnTo>
                    <a:pt x="1201" y="490"/>
                  </a:lnTo>
                  <a:lnTo>
                    <a:pt x="1191" y="494"/>
                  </a:lnTo>
                  <a:lnTo>
                    <a:pt x="1179" y="497"/>
                  </a:lnTo>
                  <a:lnTo>
                    <a:pt x="1166" y="499"/>
                  </a:lnTo>
                  <a:lnTo>
                    <a:pt x="1168" y="496"/>
                  </a:lnTo>
                  <a:lnTo>
                    <a:pt x="1168" y="492"/>
                  </a:lnTo>
                  <a:lnTo>
                    <a:pt x="1168" y="490"/>
                  </a:lnTo>
                  <a:lnTo>
                    <a:pt x="1168" y="489"/>
                  </a:lnTo>
                  <a:lnTo>
                    <a:pt x="1168" y="487"/>
                  </a:lnTo>
                  <a:lnTo>
                    <a:pt x="1166" y="483"/>
                  </a:lnTo>
                  <a:lnTo>
                    <a:pt x="1140" y="476"/>
                  </a:lnTo>
                  <a:lnTo>
                    <a:pt x="1116" y="464"/>
                  </a:lnTo>
                  <a:lnTo>
                    <a:pt x="1090" y="452"/>
                  </a:lnTo>
                  <a:lnTo>
                    <a:pt x="1084" y="457"/>
                  </a:lnTo>
                  <a:lnTo>
                    <a:pt x="1081" y="462"/>
                  </a:lnTo>
                  <a:lnTo>
                    <a:pt x="1076" y="468"/>
                  </a:lnTo>
                  <a:lnTo>
                    <a:pt x="1070" y="466"/>
                  </a:lnTo>
                  <a:lnTo>
                    <a:pt x="1063" y="462"/>
                  </a:lnTo>
                  <a:lnTo>
                    <a:pt x="1060" y="461"/>
                  </a:lnTo>
                  <a:lnTo>
                    <a:pt x="1067" y="461"/>
                  </a:lnTo>
                  <a:lnTo>
                    <a:pt x="1072" y="454"/>
                  </a:lnTo>
                  <a:lnTo>
                    <a:pt x="1077" y="450"/>
                  </a:lnTo>
                  <a:lnTo>
                    <a:pt x="1083" y="445"/>
                  </a:lnTo>
                  <a:lnTo>
                    <a:pt x="1088" y="445"/>
                  </a:lnTo>
                  <a:lnTo>
                    <a:pt x="1091" y="443"/>
                  </a:lnTo>
                  <a:lnTo>
                    <a:pt x="1095" y="443"/>
                  </a:lnTo>
                  <a:lnTo>
                    <a:pt x="1098" y="441"/>
                  </a:lnTo>
                  <a:close/>
                  <a:moveTo>
                    <a:pt x="77" y="433"/>
                  </a:moveTo>
                  <a:lnTo>
                    <a:pt x="91" y="438"/>
                  </a:lnTo>
                  <a:lnTo>
                    <a:pt x="91" y="441"/>
                  </a:lnTo>
                  <a:lnTo>
                    <a:pt x="88" y="441"/>
                  </a:lnTo>
                  <a:lnTo>
                    <a:pt x="77" y="445"/>
                  </a:lnTo>
                  <a:lnTo>
                    <a:pt x="67" y="445"/>
                  </a:lnTo>
                  <a:lnTo>
                    <a:pt x="58" y="445"/>
                  </a:lnTo>
                  <a:lnTo>
                    <a:pt x="58" y="438"/>
                  </a:lnTo>
                  <a:lnTo>
                    <a:pt x="63" y="436"/>
                  </a:lnTo>
                  <a:lnTo>
                    <a:pt x="68" y="436"/>
                  </a:lnTo>
                  <a:lnTo>
                    <a:pt x="72" y="435"/>
                  </a:lnTo>
                  <a:lnTo>
                    <a:pt x="77" y="433"/>
                  </a:lnTo>
                  <a:close/>
                  <a:moveTo>
                    <a:pt x="0" y="417"/>
                  </a:moveTo>
                  <a:lnTo>
                    <a:pt x="6" y="419"/>
                  </a:lnTo>
                  <a:lnTo>
                    <a:pt x="13" y="419"/>
                  </a:lnTo>
                  <a:lnTo>
                    <a:pt x="16" y="419"/>
                  </a:lnTo>
                  <a:lnTo>
                    <a:pt x="21" y="421"/>
                  </a:lnTo>
                  <a:lnTo>
                    <a:pt x="27" y="422"/>
                  </a:lnTo>
                  <a:lnTo>
                    <a:pt x="27" y="429"/>
                  </a:lnTo>
                  <a:lnTo>
                    <a:pt x="23" y="429"/>
                  </a:lnTo>
                  <a:lnTo>
                    <a:pt x="18" y="431"/>
                  </a:lnTo>
                  <a:lnTo>
                    <a:pt x="13" y="433"/>
                  </a:lnTo>
                  <a:lnTo>
                    <a:pt x="7" y="433"/>
                  </a:lnTo>
                  <a:lnTo>
                    <a:pt x="0" y="433"/>
                  </a:lnTo>
                  <a:lnTo>
                    <a:pt x="0" y="417"/>
                  </a:lnTo>
                  <a:close/>
                  <a:moveTo>
                    <a:pt x="1152" y="414"/>
                  </a:moveTo>
                  <a:lnTo>
                    <a:pt x="1158" y="417"/>
                  </a:lnTo>
                  <a:lnTo>
                    <a:pt x="1161" y="421"/>
                  </a:lnTo>
                  <a:lnTo>
                    <a:pt x="1165" y="424"/>
                  </a:lnTo>
                  <a:lnTo>
                    <a:pt x="1166" y="429"/>
                  </a:lnTo>
                  <a:lnTo>
                    <a:pt x="1166" y="438"/>
                  </a:lnTo>
                  <a:lnTo>
                    <a:pt x="1159" y="438"/>
                  </a:lnTo>
                  <a:lnTo>
                    <a:pt x="1158" y="433"/>
                  </a:lnTo>
                  <a:lnTo>
                    <a:pt x="1156" y="431"/>
                  </a:lnTo>
                  <a:lnTo>
                    <a:pt x="1154" y="428"/>
                  </a:lnTo>
                  <a:lnTo>
                    <a:pt x="1152" y="424"/>
                  </a:lnTo>
                  <a:lnTo>
                    <a:pt x="1152" y="421"/>
                  </a:lnTo>
                  <a:lnTo>
                    <a:pt x="1152" y="414"/>
                  </a:lnTo>
                  <a:close/>
                  <a:moveTo>
                    <a:pt x="3905" y="407"/>
                  </a:moveTo>
                  <a:lnTo>
                    <a:pt x="3908" y="410"/>
                  </a:lnTo>
                  <a:lnTo>
                    <a:pt x="3910" y="414"/>
                  </a:lnTo>
                  <a:lnTo>
                    <a:pt x="3912" y="417"/>
                  </a:lnTo>
                  <a:lnTo>
                    <a:pt x="3912" y="422"/>
                  </a:lnTo>
                  <a:lnTo>
                    <a:pt x="3912" y="429"/>
                  </a:lnTo>
                  <a:lnTo>
                    <a:pt x="3898" y="464"/>
                  </a:lnTo>
                  <a:lnTo>
                    <a:pt x="3891" y="455"/>
                  </a:lnTo>
                  <a:lnTo>
                    <a:pt x="3888" y="447"/>
                  </a:lnTo>
                  <a:lnTo>
                    <a:pt x="3886" y="433"/>
                  </a:lnTo>
                  <a:lnTo>
                    <a:pt x="3905" y="407"/>
                  </a:lnTo>
                  <a:close/>
                  <a:moveTo>
                    <a:pt x="1144" y="391"/>
                  </a:moveTo>
                  <a:lnTo>
                    <a:pt x="1166" y="391"/>
                  </a:lnTo>
                  <a:lnTo>
                    <a:pt x="1168" y="394"/>
                  </a:lnTo>
                  <a:lnTo>
                    <a:pt x="1172" y="396"/>
                  </a:lnTo>
                  <a:lnTo>
                    <a:pt x="1172" y="398"/>
                  </a:lnTo>
                  <a:lnTo>
                    <a:pt x="1173" y="400"/>
                  </a:lnTo>
                  <a:lnTo>
                    <a:pt x="1173" y="401"/>
                  </a:lnTo>
                  <a:lnTo>
                    <a:pt x="1172" y="403"/>
                  </a:lnTo>
                  <a:lnTo>
                    <a:pt x="1172" y="407"/>
                  </a:lnTo>
                  <a:lnTo>
                    <a:pt x="1166" y="403"/>
                  </a:lnTo>
                  <a:lnTo>
                    <a:pt x="1161" y="401"/>
                  </a:lnTo>
                  <a:lnTo>
                    <a:pt x="1156" y="401"/>
                  </a:lnTo>
                  <a:lnTo>
                    <a:pt x="1152" y="400"/>
                  </a:lnTo>
                  <a:lnTo>
                    <a:pt x="1149" y="400"/>
                  </a:lnTo>
                  <a:lnTo>
                    <a:pt x="1145" y="398"/>
                  </a:lnTo>
                  <a:lnTo>
                    <a:pt x="1144" y="394"/>
                  </a:lnTo>
                  <a:lnTo>
                    <a:pt x="1144" y="391"/>
                  </a:lnTo>
                  <a:close/>
                  <a:moveTo>
                    <a:pt x="4017" y="326"/>
                  </a:moveTo>
                  <a:lnTo>
                    <a:pt x="4020" y="328"/>
                  </a:lnTo>
                  <a:lnTo>
                    <a:pt x="4022" y="328"/>
                  </a:lnTo>
                  <a:lnTo>
                    <a:pt x="4022" y="328"/>
                  </a:lnTo>
                  <a:lnTo>
                    <a:pt x="4022" y="330"/>
                  </a:lnTo>
                  <a:lnTo>
                    <a:pt x="4022" y="330"/>
                  </a:lnTo>
                  <a:lnTo>
                    <a:pt x="4024" y="333"/>
                  </a:lnTo>
                  <a:lnTo>
                    <a:pt x="4024" y="337"/>
                  </a:lnTo>
                  <a:lnTo>
                    <a:pt x="4022" y="342"/>
                  </a:lnTo>
                  <a:lnTo>
                    <a:pt x="4018" y="347"/>
                  </a:lnTo>
                  <a:lnTo>
                    <a:pt x="4017" y="352"/>
                  </a:lnTo>
                  <a:lnTo>
                    <a:pt x="4008" y="352"/>
                  </a:lnTo>
                  <a:lnTo>
                    <a:pt x="4008" y="340"/>
                  </a:lnTo>
                  <a:lnTo>
                    <a:pt x="4011" y="339"/>
                  </a:lnTo>
                  <a:lnTo>
                    <a:pt x="4013" y="335"/>
                  </a:lnTo>
                  <a:lnTo>
                    <a:pt x="4015" y="332"/>
                  </a:lnTo>
                  <a:lnTo>
                    <a:pt x="4017" y="326"/>
                  </a:lnTo>
                  <a:close/>
                  <a:moveTo>
                    <a:pt x="3970" y="279"/>
                  </a:moveTo>
                  <a:lnTo>
                    <a:pt x="3982" y="279"/>
                  </a:lnTo>
                  <a:lnTo>
                    <a:pt x="3982" y="291"/>
                  </a:lnTo>
                  <a:lnTo>
                    <a:pt x="3966" y="291"/>
                  </a:lnTo>
                  <a:lnTo>
                    <a:pt x="3966" y="283"/>
                  </a:lnTo>
                  <a:lnTo>
                    <a:pt x="3970" y="283"/>
                  </a:lnTo>
                  <a:lnTo>
                    <a:pt x="3970" y="279"/>
                  </a:lnTo>
                  <a:close/>
                  <a:moveTo>
                    <a:pt x="2699" y="246"/>
                  </a:moveTo>
                  <a:lnTo>
                    <a:pt x="2708" y="246"/>
                  </a:lnTo>
                  <a:lnTo>
                    <a:pt x="2704" y="251"/>
                  </a:lnTo>
                  <a:lnTo>
                    <a:pt x="2701" y="255"/>
                  </a:lnTo>
                  <a:lnTo>
                    <a:pt x="2697" y="258"/>
                  </a:lnTo>
                  <a:lnTo>
                    <a:pt x="2694" y="262"/>
                  </a:lnTo>
                  <a:lnTo>
                    <a:pt x="2688" y="265"/>
                  </a:lnTo>
                  <a:lnTo>
                    <a:pt x="2685" y="265"/>
                  </a:lnTo>
                  <a:lnTo>
                    <a:pt x="2685" y="267"/>
                  </a:lnTo>
                  <a:lnTo>
                    <a:pt x="2683" y="267"/>
                  </a:lnTo>
                  <a:lnTo>
                    <a:pt x="2680" y="267"/>
                  </a:lnTo>
                  <a:lnTo>
                    <a:pt x="2676" y="269"/>
                  </a:lnTo>
                  <a:lnTo>
                    <a:pt x="2673" y="256"/>
                  </a:lnTo>
                  <a:lnTo>
                    <a:pt x="2680" y="255"/>
                  </a:lnTo>
                  <a:lnTo>
                    <a:pt x="2687" y="251"/>
                  </a:lnTo>
                  <a:lnTo>
                    <a:pt x="2694" y="249"/>
                  </a:lnTo>
                  <a:lnTo>
                    <a:pt x="2699" y="246"/>
                  </a:lnTo>
                  <a:close/>
                  <a:moveTo>
                    <a:pt x="2554" y="241"/>
                  </a:moveTo>
                  <a:lnTo>
                    <a:pt x="2563" y="244"/>
                  </a:lnTo>
                  <a:lnTo>
                    <a:pt x="2573" y="248"/>
                  </a:lnTo>
                  <a:lnTo>
                    <a:pt x="2585" y="251"/>
                  </a:lnTo>
                  <a:lnTo>
                    <a:pt x="2592" y="256"/>
                  </a:lnTo>
                  <a:lnTo>
                    <a:pt x="2564" y="256"/>
                  </a:lnTo>
                  <a:lnTo>
                    <a:pt x="2561" y="255"/>
                  </a:lnTo>
                  <a:lnTo>
                    <a:pt x="2559" y="255"/>
                  </a:lnTo>
                  <a:lnTo>
                    <a:pt x="2556" y="253"/>
                  </a:lnTo>
                  <a:lnTo>
                    <a:pt x="2549" y="253"/>
                  </a:lnTo>
                  <a:lnTo>
                    <a:pt x="2549" y="249"/>
                  </a:lnTo>
                  <a:lnTo>
                    <a:pt x="2551" y="248"/>
                  </a:lnTo>
                  <a:lnTo>
                    <a:pt x="2552" y="246"/>
                  </a:lnTo>
                  <a:lnTo>
                    <a:pt x="2552" y="246"/>
                  </a:lnTo>
                  <a:lnTo>
                    <a:pt x="2552" y="244"/>
                  </a:lnTo>
                  <a:lnTo>
                    <a:pt x="2554" y="241"/>
                  </a:lnTo>
                  <a:close/>
                  <a:moveTo>
                    <a:pt x="2242" y="173"/>
                  </a:moveTo>
                  <a:lnTo>
                    <a:pt x="2266" y="173"/>
                  </a:lnTo>
                  <a:lnTo>
                    <a:pt x="2266" y="176"/>
                  </a:lnTo>
                  <a:lnTo>
                    <a:pt x="2261" y="178"/>
                  </a:lnTo>
                  <a:lnTo>
                    <a:pt x="2259" y="180"/>
                  </a:lnTo>
                  <a:lnTo>
                    <a:pt x="2256" y="181"/>
                  </a:lnTo>
                  <a:lnTo>
                    <a:pt x="2252" y="183"/>
                  </a:lnTo>
                  <a:lnTo>
                    <a:pt x="2247" y="183"/>
                  </a:lnTo>
                  <a:lnTo>
                    <a:pt x="2242" y="173"/>
                  </a:lnTo>
                  <a:close/>
                  <a:moveTo>
                    <a:pt x="2612" y="153"/>
                  </a:moveTo>
                  <a:lnTo>
                    <a:pt x="2610" y="155"/>
                  </a:lnTo>
                  <a:lnTo>
                    <a:pt x="2608" y="157"/>
                  </a:lnTo>
                  <a:lnTo>
                    <a:pt x="2606" y="157"/>
                  </a:lnTo>
                  <a:lnTo>
                    <a:pt x="2606" y="159"/>
                  </a:lnTo>
                  <a:lnTo>
                    <a:pt x="2605" y="160"/>
                  </a:lnTo>
                  <a:lnTo>
                    <a:pt x="2603" y="164"/>
                  </a:lnTo>
                  <a:lnTo>
                    <a:pt x="2606" y="164"/>
                  </a:lnTo>
                  <a:lnTo>
                    <a:pt x="2612" y="162"/>
                  </a:lnTo>
                  <a:lnTo>
                    <a:pt x="2615" y="160"/>
                  </a:lnTo>
                  <a:lnTo>
                    <a:pt x="2619" y="159"/>
                  </a:lnTo>
                  <a:lnTo>
                    <a:pt x="2622" y="157"/>
                  </a:lnTo>
                  <a:lnTo>
                    <a:pt x="2626" y="153"/>
                  </a:lnTo>
                  <a:lnTo>
                    <a:pt x="2612" y="153"/>
                  </a:lnTo>
                  <a:close/>
                  <a:moveTo>
                    <a:pt x="2362" y="153"/>
                  </a:moveTo>
                  <a:lnTo>
                    <a:pt x="2364" y="169"/>
                  </a:lnTo>
                  <a:lnTo>
                    <a:pt x="2366" y="188"/>
                  </a:lnTo>
                  <a:lnTo>
                    <a:pt x="2357" y="188"/>
                  </a:lnTo>
                  <a:lnTo>
                    <a:pt x="2355" y="190"/>
                  </a:lnTo>
                  <a:lnTo>
                    <a:pt x="2352" y="190"/>
                  </a:lnTo>
                  <a:lnTo>
                    <a:pt x="2348" y="190"/>
                  </a:lnTo>
                  <a:lnTo>
                    <a:pt x="2343" y="192"/>
                  </a:lnTo>
                  <a:lnTo>
                    <a:pt x="2341" y="178"/>
                  </a:lnTo>
                  <a:lnTo>
                    <a:pt x="2341" y="164"/>
                  </a:lnTo>
                  <a:lnTo>
                    <a:pt x="2343" y="157"/>
                  </a:lnTo>
                  <a:lnTo>
                    <a:pt x="2346" y="155"/>
                  </a:lnTo>
                  <a:lnTo>
                    <a:pt x="2350" y="153"/>
                  </a:lnTo>
                  <a:lnTo>
                    <a:pt x="2355" y="153"/>
                  </a:lnTo>
                  <a:lnTo>
                    <a:pt x="2362" y="153"/>
                  </a:lnTo>
                  <a:close/>
                  <a:moveTo>
                    <a:pt x="2353" y="119"/>
                  </a:moveTo>
                  <a:lnTo>
                    <a:pt x="2362" y="119"/>
                  </a:lnTo>
                  <a:lnTo>
                    <a:pt x="2360" y="126"/>
                  </a:lnTo>
                  <a:lnTo>
                    <a:pt x="2360" y="131"/>
                  </a:lnTo>
                  <a:lnTo>
                    <a:pt x="2360" y="136"/>
                  </a:lnTo>
                  <a:lnTo>
                    <a:pt x="2359" y="140"/>
                  </a:lnTo>
                  <a:lnTo>
                    <a:pt x="2357" y="145"/>
                  </a:lnTo>
                  <a:lnTo>
                    <a:pt x="2350" y="145"/>
                  </a:lnTo>
                  <a:lnTo>
                    <a:pt x="2350" y="138"/>
                  </a:lnTo>
                  <a:lnTo>
                    <a:pt x="2352" y="131"/>
                  </a:lnTo>
                  <a:lnTo>
                    <a:pt x="2352" y="124"/>
                  </a:lnTo>
                  <a:lnTo>
                    <a:pt x="2353" y="119"/>
                  </a:lnTo>
                  <a:close/>
                  <a:moveTo>
                    <a:pt x="4193" y="71"/>
                  </a:moveTo>
                  <a:lnTo>
                    <a:pt x="4202" y="84"/>
                  </a:lnTo>
                  <a:lnTo>
                    <a:pt x="4210" y="91"/>
                  </a:lnTo>
                  <a:lnTo>
                    <a:pt x="4221" y="94"/>
                  </a:lnTo>
                  <a:lnTo>
                    <a:pt x="4228" y="98"/>
                  </a:lnTo>
                  <a:lnTo>
                    <a:pt x="4235" y="103"/>
                  </a:lnTo>
                  <a:lnTo>
                    <a:pt x="4237" y="106"/>
                  </a:lnTo>
                  <a:lnTo>
                    <a:pt x="4238" y="110"/>
                  </a:lnTo>
                  <a:lnTo>
                    <a:pt x="4238" y="113"/>
                  </a:lnTo>
                  <a:lnTo>
                    <a:pt x="4238" y="119"/>
                  </a:lnTo>
                  <a:lnTo>
                    <a:pt x="4226" y="122"/>
                  </a:lnTo>
                  <a:lnTo>
                    <a:pt x="4217" y="129"/>
                  </a:lnTo>
                  <a:lnTo>
                    <a:pt x="4210" y="136"/>
                  </a:lnTo>
                  <a:lnTo>
                    <a:pt x="4200" y="141"/>
                  </a:lnTo>
                  <a:lnTo>
                    <a:pt x="4196" y="136"/>
                  </a:lnTo>
                  <a:lnTo>
                    <a:pt x="4193" y="134"/>
                  </a:lnTo>
                  <a:lnTo>
                    <a:pt x="4190" y="133"/>
                  </a:lnTo>
                  <a:lnTo>
                    <a:pt x="4186" y="134"/>
                  </a:lnTo>
                  <a:lnTo>
                    <a:pt x="4183" y="136"/>
                  </a:lnTo>
                  <a:lnTo>
                    <a:pt x="4181" y="140"/>
                  </a:lnTo>
                  <a:lnTo>
                    <a:pt x="4177" y="141"/>
                  </a:lnTo>
                  <a:lnTo>
                    <a:pt x="4183" y="162"/>
                  </a:lnTo>
                  <a:lnTo>
                    <a:pt x="4184" y="178"/>
                  </a:lnTo>
                  <a:lnTo>
                    <a:pt x="4184" y="190"/>
                  </a:lnTo>
                  <a:lnTo>
                    <a:pt x="4183" y="202"/>
                  </a:lnTo>
                  <a:lnTo>
                    <a:pt x="4179" y="215"/>
                  </a:lnTo>
                  <a:lnTo>
                    <a:pt x="4176" y="232"/>
                  </a:lnTo>
                  <a:lnTo>
                    <a:pt x="4174" y="253"/>
                  </a:lnTo>
                  <a:lnTo>
                    <a:pt x="4151" y="265"/>
                  </a:lnTo>
                  <a:lnTo>
                    <a:pt x="4125" y="277"/>
                  </a:lnTo>
                  <a:lnTo>
                    <a:pt x="4100" y="288"/>
                  </a:lnTo>
                  <a:lnTo>
                    <a:pt x="4095" y="279"/>
                  </a:lnTo>
                  <a:lnTo>
                    <a:pt x="4090" y="272"/>
                  </a:lnTo>
                  <a:lnTo>
                    <a:pt x="4088" y="279"/>
                  </a:lnTo>
                  <a:lnTo>
                    <a:pt x="4088" y="283"/>
                  </a:lnTo>
                  <a:lnTo>
                    <a:pt x="4087" y="288"/>
                  </a:lnTo>
                  <a:lnTo>
                    <a:pt x="4085" y="291"/>
                  </a:lnTo>
                  <a:lnTo>
                    <a:pt x="4080" y="291"/>
                  </a:lnTo>
                  <a:lnTo>
                    <a:pt x="4076" y="291"/>
                  </a:lnTo>
                  <a:lnTo>
                    <a:pt x="4074" y="293"/>
                  </a:lnTo>
                  <a:lnTo>
                    <a:pt x="4073" y="293"/>
                  </a:lnTo>
                  <a:lnTo>
                    <a:pt x="4071" y="295"/>
                  </a:lnTo>
                  <a:lnTo>
                    <a:pt x="4069" y="297"/>
                  </a:lnTo>
                  <a:lnTo>
                    <a:pt x="4064" y="297"/>
                  </a:lnTo>
                  <a:lnTo>
                    <a:pt x="4059" y="298"/>
                  </a:lnTo>
                  <a:lnTo>
                    <a:pt x="4057" y="295"/>
                  </a:lnTo>
                  <a:lnTo>
                    <a:pt x="4057" y="290"/>
                  </a:lnTo>
                  <a:lnTo>
                    <a:pt x="4057" y="288"/>
                  </a:lnTo>
                  <a:lnTo>
                    <a:pt x="4057" y="284"/>
                  </a:lnTo>
                  <a:lnTo>
                    <a:pt x="4057" y="283"/>
                  </a:lnTo>
                  <a:lnTo>
                    <a:pt x="4053" y="283"/>
                  </a:lnTo>
                  <a:lnTo>
                    <a:pt x="4050" y="281"/>
                  </a:lnTo>
                  <a:lnTo>
                    <a:pt x="4043" y="279"/>
                  </a:lnTo>
                  <a:lnTo>
                    <a:pt x="4043" y="283"/>
                  </a:lnTo>
                  <a:lnTo>
                    <a:pt x="4046" y="288"/>
                  </a:lnTo>
                  <a:lnTo>
                    <a:pt x="4050" y="290"/>
                  </a:lnTo>
                  <a:lnTo>
                    <a:pt x="4050" y="293"/>
                  </a:lnTo>
                  <a:lnTo>
                    <a:pt x="4050" y="298"/>
                  </a:lnTo>
                  <a:lnTo>
                    <a:pt x="4052" y="307"/>
                  </a:lnTo>
                  <a:lnTo>
                    <a:pt x="4046" y="312"/>
                  </a:lnTo>
                  <a:lnTo>
                    <a:pt x="4043" y="319"/>
                  </a:lnTo>
                  <a:lnTo>
                    <a:pt x="4039" y="326"/>
                  </a:lnTo>
                  <a:lnTo>
                    <a:pt x="4027" y="326"/>
                  </a:lnTo>
                  <a:lnTo>
                    <a:pt x="4025" y="312"/>
                  </a:lnTo>
                  <a:lnTo>
                    <a:pt x="4024" y="305"/>
                  </a:lnTo>
                  <a:lnTo>
                    <a:pt x="4020" y="298"/>
                  </a:lnTo>
                  <a:lnTo>
                    <a:pt x="4017" y="288"/>
                  </a:lnTo>
                  <a:lnTo>
                    <a:pt x="4027" y="288"/>
                  </a:lnTo>
                  <a:lnTo>
                    <a:pt x="4039" y="272"/>
                  </a:lnTo>
                  <a:lnTo>
                    <a:pt x="4055" y="258"/>
                  </a:lnTo>
                  <a:lnTo>
                    <a:pt x="4074" y="249"/>
                  </a:lnTo>
                  <a:lnTo>
                    <a:pt x="4081" y="248"/>
                  </a:lnTo>
                  <a:lnTo>
                    <a:pt x="4088" y="248"/>
                  </a:lnTo>
                  <a:lnTo>
                    <a:pt x="4094" y="249"/>
                  </a:lnTo>
                  <a:lnTo>
                    <a:pt x="4097" y="249"/>
                  </a:lnTo>
                  <a:lnTo>
                    <a:pt x="4100" y="249"/>
                  </a:lnTo>
                  <a:lnTo>
                    <a:pt x="4104" y="244"/>
                  </a:lnTo>
                  <a:lnTo>
                    <a:pt x="4107" y="239"/>
                  </a:lnTo>
                  <a:lnTo>
                    <a:pt x="4109" y="234"/>
                  </a:lnTo>
                  <a:lnTo>
                    <a:pt x="4111" y="230"/>
                  </a:lnTo>
                  <a:lnTo>
                    <a:pt x="4114" y="225"/>
                  </a:lnTo>
                  <a:lnTo>
                    <a:pt x="4120" y="222"/>
                  </a:lnTo>
                  <a:lnTo>
                    <a:pt x="4121" y="225"/>
                  </a:lnTo>
                  <a:lnTo>
                    <a:pt x="4123" y="227"/>
                  </a:lnTo>
                  <a:lnTo>
                    <a:pt x="4125" y="227"/>
                  </a:lnTo>
                  <a:lnTo>
                    <a:pt x="4125" y="227"/>
                  </a:lnTo>
                  <a:lnTo>
                    <a:pt x="4127" y="227"/>
                  </a:lnTo>
                  <a:lnTo>
                    <a:pt x="4128" y="225"/>
                  </a:lnTo>
                  <a:lnTo>
                    <a:pt x="4142" y="213"/>
                  </a:lnTo>
                  <a:lnTo>
                    <a:pt x="4151" y="202"/>
                  </a:lnTo>
                  <a:lnTo>
                    <a:pt x="4155" y="190"/>
                  </a:lnTo>
                  <a:lnTo>
                    <a:pt x="4158" y="176"/>
                  </a:lnTo>
                  <a:lnTo>
                    <a:pt x="4163" y="164"/>
                  </a:lnTo>
                  <a:lnTo>
                    <a:pt x="4174" y="148"/>
                  </a:lnTo>
                  <a:lnTo>
                    <a:pt x="4167" y="148"/>
                  </a:lnTo>
                  <a:lnTo>
                    <a:pt x="4162" y="145"/>
                  </a:lnTo>
                  <a:lnTo>
                    <a:pt x="4160" y="141"/>
                  </a:lnTo>
                  <a:lnTo>
                    <a:pt x="4158" y="138"/>
                  </a:lnTo>
                  <a:lnTo>
                    <a:pt x="4158" y="131"/>
                  </a:lnTo>
                  <a:lnTo>
                    <a:pt x="4158" y="122"/>
                  </a:lnTo>
                  <a:lnTo>
                    <a:pt x="4160" y="120"/>
                  </a:lnTo>
                  <a:lnTo>
                    <a:pt x="4160" y="120"/>
                  </a:lnTo>
                  <a:lnTo>
                    <a:pt x="4162" y="119"/>
                  </a:lnTo>
                  <a:lnTo>
                    <a:pt x="4162" y="117"/>
                  </a:lnTo>
                  <a:lnTo>
                    <a:pt x="4162" y="115"/>
                  </a:lnTo>
                  <a:lnTo>
                    <a:pt x="4169" y="113"/>
                  </a:lnTo>
                  <a:lnTo>
                    <a:pt x="4174" y="113"/>
                  </a:lnTo>
                  <a:lnTo>
                    <a:pt x="4177" y="112"/>
                  </a:lnTo>
                  <a:lnTo>
                    <a:pt x="4181" y="112"/>
                  </a:lnTo>
                  <a:lnTo>
                    <a:pt x="4181" y="94"/>
                  </a:lnTo>
                  <a:lnTo>
                    <a:pt x="4184" y="80"/>
                  </a:lnTo>
                  <a:lnTo>
                    <a:pt x="4193" y="71"/>
                  </a:lnTo>
                  <a:close/>
                  <a:moveTo>
                    <a:pt x="2414" y="68"/>
                  </a:moveTo>
                  <a:lnTo>
                    <a:pt x="2413" y="70"/>
                  </a:lnTo>
                  <a:lnTo>
                    <a:pt x="2411" y="70"/>
                  </a:lnTo>
                  <a:lnTo>
                    <a:pt x="2409" y="70"/>
                  </a:lnTo>
                  <a:lnTo>
                    <a:pt x="2409" y="71"/>
                  </a:lnTo>
                  <a:lnTo>
                    <a:pt x="2407" y="71"/>
                  </a:lnTo>
                  <a:lnTo>
                    <a:pt x="2404" y="75"/>
                  </a:lnTo>
                  <a:lnTo>
                    <a:pt x="2400" y="77"/>
                  </a:lnTo>
                  <a:lnTo>
                    <a:pt x="2400" y="78"/>
                  </a:lnTo>
                  <a:lnTo>
                    <a:pt x="2400" y="82"/>
                  </a:lnTo>
                  <a:lnTo>
                    <a:pt x="2400" y="85"/>
                  </a:lnTo>
                  <a:lnTo>
                    <a:pt x="2400" y="91"/>
                  </a:lnTo>
                  <a:lnTo>
                    <a:pt x="2414" y="105"/>
                  </a:lnTo>
                  <a:lnTo>
                    <a:pt x="2427" y="120"/>
                  </a:lnTo>
                  <a:lnTo>
                    <a:pt x="2439" y="138"/>
                  </a:lnTo>
                  <a:lnTo>
                    <a:pt x="2453" y="138"/>
                  </a:lnTo>
                  <a:lnTo>
                    <a:pt x="2453" y="148"/>
                  </a:lnTo>
                  <a:lnTo>
                    <a:pt x="2467" y="153"/>
                  </a:lnTo>
                  <a:lnTo>
                    <a:pt x="2477" y="160"/>
                  </a:lnTo>
                  <a:lnTo>
                    <a:pt x="2488" y="169"/>
                  </a:lnTo>
                  <a:lnTo>
                    <a:pt x="2488" y="173"/>
                  </a:lnTo>
                  <a:lnTo>
                    <a:pt x="2484" y="173"/>
                  </a:lnTo>
                  <a:lnTo>
                    <a:pt x="2481" y="173"/>
                  </a:lnTo>
                  <a:lnTo>
                    <a:pt x="2477" y="173"/>
                  </a:lnTo>
                  <a:lnTo>
                    <a:pt x="2475" y="173"/>
                  </a:lnTo>
                  <a:lnTo>
                    <a:pt x="2472" y="171"/>
                  </a:lnTo>
                  <a:lnTo>
                    <a:pt x="2467" y="169"/>
                  </a:lnTo>
                  <a:lnTo>
                    <a:pt x="2462" y="169"/>
                  </a:lnTo>
                  <a:lnTo>
                    <a:pt x="2462" y="174"/>
                  </a:lnTo>
                  <a:lnTo>
                    <a:pt x="2463" y="178"/>
                  </a:lnTo>
                  <a:lnTo>
                    <a:pt x="2465" y="181"/>
                  </a:lnTo>
                  <a:lnTo>
                    <a:pt x="2465" y="183"/>
                  </a:lnTo>
                  <a:lnTo>
                    <a:pt x="2467" y="187"/>
                  </a:lnTo>
                  <a:lnTo>
                    <a:pt x="2468" y="192"/>
                  </a:lnTo>
                  <a:lnTo>
                    <a:pt x="2463" y="195"/>
                  </a:lnTo>
                  <a:lnTo>
                    <a:pt x="2460" y="199"/>
                  </a:lnTo>
                  <a:lnTo>
                    <a:pt x="2456" y="204"/>
                  </a:lnTo>
                  <a:lnTo>
                    <a:pt x="2453" y="211"/>
                  </a:lnTo>
                  <a:lnTo>
                    <a:pt x="2442" y="211"/>
                  </a:lnTo>
                  <a:lnTo>
                    <a:pt x="2442" y="234"/>
                  </a:lnTo>
                  <a:lnTo>
                    <a:pt x="2434" y="234"/>
                  </a:lnTo>
                  <a:lnTo>
                    <a:pt x="2425" y="227"/>
                  </a:lnTo>
                  <a:lnTo>
                    <a:pt x="2414" y="223"/>
                  </a:lnTo>
                  <a:lnTo>
                    <a:pt x="2406" y="218"/>
                  </a:lnTo>
                  <a:lnTo>
                    <a:pt x="2400" y="206"/>
                  </a:lnTo>
                  <a:lnTo>
                    <a:pt x="2414" y="208"/>
                  </a:lnTo>
                  <a:lnTo>
                    <a:pt x="2428" y="206"/>
                  </a:lnTo>
                  <a:lnTo>
                    <a:pt x="2439" y="202"/>
                  </a:lnTo>
                  <a:lnTo>
                    <a:pt x="2446" y="195"/>
                  </a:lnTo>
                  <a:lnTo>
                    <a:pt x="2448" y="194"/>
                  </a:lnTo>
                  <a:lnTo>
                    <a:pt x="2448" y="192"/>
                  </a:lnTo>
                  <a:lnTo>
                    <a:pt x="2449" y="190"/>
                  </a:lnTo>
                  <a:lnTo>
                    <a:pt x="2449" y="187"/>
                  </a:lnTo>
                  <a:lnTo>
                    <a:pt x="2449" y="183"/>
                  </a:lnTo>
                  <a:lnTo>
                    <a:pt x="2423" y="164"/>
                  </a:lnTo>
                  <a:lnTo>
                    <a:pt x="2395" y="145"/>
                  </a:lnTo>
                  <a:lnTo>
                    <a:pt x="2386" y="134"/>
                  </a:lnTo>
                  <a:lnTo>
                    <a:pt x="2378" y="124"/>
                  </a:lnTo>
                  <a:lnTo>
                    <a:pt x="2371" y="112"/>
                  </a:lnTo>
                  <a:lnTo>
                    <a:pt x="2360" y="101"/>
                  </a:lnTo>
                  <a:lnTo>
                    <a:pt x="2346" y="96"/>
                  </a:lnTo>
                  <a:lnTo>
                    <a:pt x="2334" y="106"/>
                  </a:lnTo>
                  <a:lnTo>
                    <a:pt x="2318" y="115"/>
                  </a:lnTo>
                  <a:lnTo>
                    <a:pt x="2299" y="119"/>
                  </a:lnTo>
                  <a:lnTo>
                    <a:pt x="2297" y="115"/>
                  </a:lnTo>
                  <a:lnTo>
                    <a:pt x="2296" y="112"/>
                  </a:lnTo>
                  <a:lnTo>
                    <a:pt x="2294" y="110"/>
                  </a:lnTo>
                  <a:lnTo>
                    <a:pt x="2290" y="110"/>
                  </a:lnTo>
                  <a:lnTo>
                    <a:pt x="2289" y="110"/>
                  </a:lnTo>
                  <a:lnTo>
                    <a:pt x="2285" y="112"/>
                  </a:lnTo>
                  <a:lnTo>
                    <a:pt x="2276" y="119"/>
                  </a:lnTo>
                  <a:lnTo>
                    <a:pt x="2273" y="129"/>
                  </a:lnTo>
                  <a:lnTo>
                    <a:pt x="2271" y="140"/>
                  </a:lnTo>
                  <a:lnTo>
                    <a:pt x="2266" y="148"/>
                  </a:lnTo>
                  <a:lnTo>
                    <a:pt x="2247" y="148"/>
                  </a:lnTo>
                  <a:lnTo>
                    <a:pt x="2240" y="157"/>
                  </a:lnTo>
                  <a:lnTo>
                    <a:pt x="2235" y="167"/>
                  </a:lnTo>
                  <a:lnTo>
                    <a:pt x="2231" y="180"/>
                  </a:lnTo>
                  <a:lnTo>
                    <a:pt x="2229" y="181"/>
                  </a:lnTo>
                  <a:lnTo>
                    <a:pt x="2229" y="185"/>
                  </a:lnTo>
                  <a:lnTo>
                    <a:pt x="2231" y="187"/>
                  </a:lnTo>
                  <a:lnTo>
                    <a:pt x="2233" y="188"/>
                  </a:lnTo>
                  <a:lnTo>
                    <a:pt x="2236" y="192"/>
                  </a:lnTo>
                  <a:lnTo>
                    <a:pt x="2238" y="195"/>
                  </a:lnTo>
                  <a:lnTo>
                    <a:pt x="2233" y="195"/>
                  </a:lnTo>
                  <a:lnTo>
                    <a:pt x="2231" y="197"/>
                  </a:lnTo>
                  <a:lnTo>
                    <a:pt x="2229" y="197"/>
                  </a:lnTo>
                  <a:lnTo>
                    <a:pt x="2228" y="199"/>
                  </a:lnTo>
                  <a:lnTo>
                    <a:pt x="2226" y="201"/>
                  </a:lnTo>
                  <a:lnTo>
                    <a:pt x="2222" y="202"/>
                  </a:lnTo>
                  <a:lnTo>
                    <a:pt x="2222" y="206"/>
                  </a:lnTo>
                  <a:lnTo>
                    <a:pt x="2222" y="206"/>
                  </a:lnTo>
                  <a:lnTo>
                    <a:pt x="2222" y="208"/>
                  </a:lnTo>
                  <a:lnTo>
                    <a:pt x="2222" y="208"/>
                  </a:lnTo>
                  <a:lnTo>
                    <a:pt x="2222" y="209"/>
                  </a:lnTo>
                  <a:lnTo>
                    <a:pt x="2222" y="215"/>
                  </a:lnTo>
                  <a:lnTo>
                    <a:pt x="2210" y="216"/>
                  </a:lnTo>
                  <a:lnTo>
                    <a:pt x="2205" y="220"/>
                  </a:lnTo>
                  <a:lnTo>
                    <a:pt x="2201" y="223"/>
                  </a:lnTo>
                  <a:lnTo>
                    <a:pt x="2198" y="229"/>
                  </a:lnTo>
                  <a:lnTo>
                    <a:pt x="2193" y="234"/>
                  </a:lnTo>
                  <a:lnTo>
                    <a:pt x="2187" y="236"/>
                  </a:lnTo>
                  <a:lnTo>
                    <a:pt x="2184" y="236"/>
                  </a:lnTo>
                  <a:lnTo>
                    <a:pt x="2179" y="234"/>
                  </a:lnTo>
                  <a:lnTo>
                    <a:pt x="2175" y="232"/>
                  </a:lnTo>
                  <a:lnTo>
                    <a:pt x="2172" y="230"/>
                  </a:lnTo>
                  <a:lnTo>
                    <a:pt x="2170" y="230"/>
                  </a:lnTo>
                  <a:lnTo>
                    <a:pt x="2167" y="232"/>
                  </a:lnTo>
                  <a:lnTo>
                    <a:pt x="2163" y="234"/>
                  </a:lnTo>
                  <a:lnTo>
                    <a:pt x="2160" y="236"/>
                  </a:lnTo>
                  <a:lnTo>
                    <a:pt x="2154" y="237"/>
                  </a:lnTo>
                  <a:lnTo>
                    <a:pt x="2154" y="246"/>
                  </a:lnTo>
                  <a:lnTo>
                    <a:pt x="2203" y="253"/>
                  </a:lnTo>
                  <a:lnTo>
                    <a:pt x="2217" y="246"/>
                  </a:lnTo>
                  <a:lnTo>
                    <a:pt x="2231" y="237"/>
                  </a:lnTo>
                  <a:lnTo>
                    <a:pt x="2242" y="230"/>
                  </a:lnTo>
                  <a:lnTo>
                    <a:pt x="2257" y="227"/>
                  </a:lnTo>
                  <a:lnTo>
                    <a:pt x="2280" y="223"/>
                  </a:lnTo>
                  <a:lnTo>
                    <a:pt x="2304" y="222"/>
                  </a:lnTo>
                  <a:lnTo>
                    <a:pt x="2331" y="222"/>
                  </a:lnTo>
                  <a:lnTo>
                    <a:pt x="2353" y="222"/>
                  </a:lnTo>
                  <a:lnTo>
                    <a:pt x="2372" y="223"/>
                  </a:lnTo>
                  <a:lnTo>
                    <a:pt x="2381" y="225"/>
                  </a:lnTo>
                  <a:lnTo>
                    <a:pt x="2385" y="225"/>
                  </a:lnTo>
                  <a:lnTo>
                    <a:pt x="2379" y="241"/>
                  </a:lnTo>
                  <a:lnTo>
                    <a:pt x="2376" y="258"/>
                  </a:lnTo>
                  <a:lnTo>
                    <a:pt x="2372" y="276"/>
                  </a:lnTo>
                  <a:lnTo>
                    <a:pt x="2378" y="279"/>
                  </a:lnTo>
                  <a:lnTo>
                    <a:pt x="2379" y="283"/>
                  </a:lnTo>
                  <a:lnTo>
                    <a:pt x="2383" y="286"/>
                  </a:lnTo>
                  <a:lnTo>
                    <a:pt x="2385" y="288"/>
                  </a:lnTo>
                  <a:lnTo>
                    <a:pt x="2388" y="291"/>
                  </a:lnTo>
                  <a:lnTo>
                    <a:pt x="2400" y="295"/>
                  </a:lnTo>
                  <a:lnTo>
                    <a:pt x="2414" y="295"/>
                  </a:lnTo>
                  <a:lnTo>
                    <a:pt x="2428" y="297"/>
                  </a:lnTo>
                  <a:lnTo>
                    <a:pt x="2442" y="304"/>
                  </a:lnTo>
                  <a:lnTo>
                    <a:pt x="2446" y="318"/>
                  </a:lnTo>
                  <a:lnTo>
                    <a:pt x="2453" y="321"/>
                  </a:lnTo>
                  <a:lnTo>
                    <a:pt x="2463" y="325"/>
                  </a:lnTo>
                  <a:lnTo>
                    <a:pt x="2477" y="328"/>
                  </a:lnTo>
                  <a:lnTo>
                    <a:pt x="2489" y="332"/>
                  </a:lnTo>
                  <a:lnTo>
                    <a:pt x="2496" y="333"/>
                  </a:lnTo>
                  <a:lnTo>
                    <a:pt x="2498" y="323"/>
                  </a:lnTo>
                  <a:lnTo>
                    <a:pt x="2502" y="314"/>
                  </a:lnTo>
                  <a:lnTo>
                    <a:pt x="2505" y="305"/>
                  </a:lnTo>
                  <a:lnTo>
                    <a:pt x="2516" y="298"/>
                  </a:lnTo>
                  <a:lnTo>
                    <a:pt x="2531" y="295"/>
                  </a:lnTo>
                  <a:lnTo>
                    <a:pt x="2545" y="298"/>
                  </a:lnTo>
                  <a:lnTo>
                    <a:pt x="2559" y="305"/>
                  </a:lnTo>
                  <a:lnTo>
                    <a:pt x="2573" y="311"/>
                  </a:lnTo>
                  <a:lnTo>
                    <a:pt x="2580" y="312"/>
                  </a:lnTo>
                  <a:lnTo>
                    <a:pt x="2594" y="314"/>
                  </a:lnTo>
                  <a:lnTo>
                    <a:pt x="2608" y="318"/>
                  </a:lnTo>
                  <a:lnTo>
                    <a:pt x="2622" y="319"/>
                  </a:lnTo>
                  <a:lnTo>
                    <a:pt x="2633" y="321"/>
                  </a:lnTo>
                  <a:lnTo>
                    <a:pt x="2638" y="323"/>
                  </a:lnTo>
                  <a:lnTo>
                    <a:pt x="2641" y="321"/>
                  </a:lnTo>
                  <a:lnTo>
                    <a:pt x="2643" y="318"/>
                  </a:lnTo>
                  <a:lnTo>
                    <a:pt x="2645" y="316"/>
                  </a:lnTo>
                  <a:lnTo>
                    <a:pt x="2648" y="312"/>
                  </a:lnTo>
                  <a:lnTo>
                    <a:pt x="2652" y="311"/>
                  </a:lnTo>
                  <a:lnTo>
                    <a:pt x="2655" y="311"/>
                  </a:lnTo>
                  <a:lnTo>
                    <a:pt x="2660" y="311"/>
                  </a:lnTo>
                  <a:lnTo>
                    <a:pt x="2673" y="314"/>
                  </a:lnTo>
                  <a:lnTo>
                    <a:pt x="2683" y="319"/>
                  </a:lnTo>
                  <a:lnTo>
                    <a:pt x="2695" y="318"/>
                  </a:lnTo>
                  <a:lnTo>
                    <a:pt x="2708" y="314"/>
                  </a:lnTo>
                  <a:lnTo>
                    <a:pt x="2709" y="300"/>
                  </a:lnTo>
                  <a:lnTo>
                    <a:pt x="2716" y="283"/>
                  </a:lnTo>
                  <a:lnTo>
                    <a:pt x="2722" y="267"/>
                  </a:lnTo>
                  <a:lnTo>
                    <a:pt x="2725" y="253"/>
                  </a:lnTo>
                  <a:lnTo>
                    <a:pt x="2722" y="241"/>
                  </a:lnTo>
                  <a:lnTo>
                    <a:pt x="2720" y="237"/>
                  </a:lnTo>
                  <a:lnTo>
                    <a:pt x="2720" y="234"/>
                  </a:lnTo>
                  <a:lnTo>
                    <a:pt x="2718" y="232"/>
                  </a:lnTo>
                  <a:lnTo>
                    <a:pt x="2716" y="230"/>
                  </a:lnTo>
                  <a:lnTo>
                    <a:pt x="2713" y="230"/>
                  </a:lnTo>
                  <a:lnTo>
                    <a:pt x="2709" y="230"/>
                  </a:lnTo>
                  <a:lnTo>
                    <a:pt x="2702" y="230"/>
                  </a:lnTo>
                  <a:lnTo>
                    <a:pt x="2694" y="237"/>
                  </a:lnTo>
                  <a:lnTo>
                    <a:pt x="2687" y="239"/>
                  </a:lnTo>
                  <a:lnTo>
                    <a:pt x="2680" y="237"/>
                  </a:lnTo>
                  <a:lnTo>
                    <a:pt x="2673" y="234"/>
                  </a:lnTo>
                  <a:lnTo>
                    <a:pt x="2664" y="230"/>
                  </a:lnTo>
                  <a:lnTo>
                    <a:pt x="2659" y="229"/>
                  </a:lnTo>
                  <a:lnTo>
                    <a:pt x="2655" y="230"/>
                  </a:lnTo>
                  <a:lnTo>
                    <a:pt x="2650" y="232"/>
                  </a:lnTo>
                  <a:lnTo>
                    <a:pt x="2648" y="236"/>
                  </a:lnTo>
                  <a:lnTo>
                    <a:pt x="2645" y="239"/>
                  </a:lnTo>
                  <a:lnTo>
                    <a:pt x="2641" y="241"/>
                  </a:lnTo>
                  <a:lnTo>
                    <a:pt x="2626" y="237"/>
                  </a:lnTo>
                  <a:lnTo>
                    <a:pt x="2610" y="227"/>
                  </a:lnTo>
                  <a:lnTo>
                    <a:pt x="2598" y="211"/>
                  </a:lnTo>
                  <a:lnTo>
                    <a:pt x="2592" y="195"/>
                  </a:lnTo>
                  <a:lnTo>
                    <a:pt x="2592" y="192"/>
                  </a:lnTo>
                  <a:lnTo>
                    <a:pt x="2592" y="188"/>
                  </a:lnTo>
                  <a:lnTo>
                    <a:pt x="2592" y="185"/>
                  </a:lnTo>
                  <a:lnTo>
                    <a:pt x="2592" y="181"/>
                  </a:lnTo>
                  <a:lnTo>
                    <a:pt x="2592" y="178"/>
                  </a:lnTo>
                  <a:lnTo>
                    <a:pt x="2594" y="174"/>
                  </a:lnTo>
                  <a:lnTo>
                    <a:pt x="2596" y="169"/>
                  </a:lnTo>
                  <a:lnTo>
                    <a:pt x="2592" y="166"/>
                  </a:lnTo>
                  <a:lnTo>
                    <a:pt x="2589" y="164"/>
                  </a:lnTo>
                  <a:lnTo>
                    <a:pt x="2587" y="162"/>
                  </a:lnTo>
                  <a:lnTo>
                    <a:pt x="2585" y="160"/>
                  </a:lnTo>
                  <a:lnTo>
                    <a:pt x="2582" y="159"/>
                  </a:lnTo>
                  <a:lnTo>
                    <a:pt x="2577" y="157"/>
                  </a:lnTo>
                  <a:lnTo>
                    <a:pt x="2575" y="155"/>
                  </a:lnTo>
                  <a:lnTo>
                    <a:pt x="2573" y="155"/>
                  </a:lnTo>
                  <a:lnTo>
                    <a:pt x="2571" y="153"/>
                  </a:lnTo>
                  <a:lnTo>
                    <a:pt x="2568" y="153"/>
                  </a:lnTo>
                  <a:lnTo>
                    <a:pt x="2564" y="153"/>
                  </a:lnTo>
                  <a:lnTo>
                    <a:pt x="2564" y="157"/>
                  </a:lnTo>
                  <a:lnTo>
                    <a:pt x="2561" y="157"/>
                  </a:lnTo>
                  <a:lnTo>
                    <a:pt x="2561" y="162"/>
                  </a:lnTo>
                  <a:lnTo>
                    <a:pt x="2563" y="166"/>
                  </a:lnTo>
                  <a:lnTo>
                    <a:pt x="2563" y="167"/>
                  </a:lnTo>
                  <a:lnTo>
                    <a:pt x="2563" y="169"/>
                  </a:lnTo>
                  <a:lnTo>
                    <a:pt x="2561" y="171"/>
                  </a:lnTo>
                  <a:lnTo>
                    <a:pt x="2559" y="171"/>
                  </a:lnTo>
                  <a:lnTo>
                    <a:pt x="2556" y="171"/>
                  </a:lnTo>
                  <a:lnTo>
                    <a:pt x="2549" y="173"/>
                  </a:lnTo>
                  <a:lnTo>
                    <a:pt x="2547" y="169"/>
                  </a:lnTo>
                  <a:lnTo>
                    <a:pt x="2545" y="167"/>
                  </a:lnTo>
                  <a:lnTo>
                    <a:pt x="2545" y="166"/>
                  </a:lnTo>
                  <a:lnTo>
                    <a:pt x="2542" y="164"/>
                  </a:lnTo>
                  <a:lnTo>
                    <a:pt x="2542" y="169"/>
                  </a:lnTo>
                  <a:lnTo>
                    <a:pt x="2551" y="180"/>
                  </a:lnTo>
                  <a:lnTo>
                    <a:pt x="2558" y="195"/>
                  </a:lnTo>
                  <a:lnTo>
                    <a:pt x="2561" y="211"/>
                  </a:lnTo>
                  <a:lnTo>
                    <a:pt x="2556" y="215"/>
                  </a:lnTo>
                  <a:lnTo>
                    <a:pt x="2552" y="216"/>
                  </a:lnTo>
                  <a:lnTo>
                    <a:pt x="2551" y="220"/>
                  </a:lnTo>
                  <a:lnTo>
                    <a:pt x="2549" y="223"/>
                  </a:lnTo>
                  <a:lnTo>
                    <a:pt x="2549" y="225"/>
                  </a:lnTo>
                  <a:lnTo>
                    <a:pt x="2547" y="229"/>
                  </a:lnTo>
                  <a:lnTo>
                    <a:pt x="2545" y="230"/>
                  </a:lnTo>
                  <a:lnTo>
                    <a:pt x="2540" y="232"/>
                  </a:lnTo>
                  <a:lnTo>
                    <a:pt x="2535" y="234"/>
                  </a:lnTo>
                  <a:lnTo>
                    <a:pt x="2533" y="232"/>
                  </a:lnTo>
                  <a:lnTo>
                    <a:pt x="2531" y="232"/>
                  </a:lnTo>
                  <a:lnTo>
                    <a:pt x="2531" y="232"/>
                  </a:lnTo>
                  <a:lnTo>
                    <a:pt x="2530" y="230"/>
                  </a:lnTo>
                  <a:lnTo>
                    <a:pt x="2526" y="230"/>
                  </a:lnTo>
                  <a:lnTo>
                    <a:pt x="2510" y="183"/>
                  </a:lnTo>
                  <a:lnTo>
                    <a:pt x="2507" y="181"/>
                  </a:lnTo>
                  <a:lnTo>
                    <a:pt x="2503" y="178"/>
                  </a:lnTo>
                  <a:lnTo>
                    <a:pt x="2498" y="174"/>
                  </a:lnTo>
                  <a:lnTo>
                    <a:pt x="2495" y="173"/>
                  </a:lnTo>
                  <a:lnTo>
                    <a:pt x="2491" y="169"/>
                  </a:lnTo>
                  <a:lnTo>
                    <a:pt x="2489" y="159"/>
                  </a:lnTo>
                  <a:lnTo>
                    <a:pt x="2491" y="150"/>
                  </a:lnTo>
                  <a:lnTo>
                    <a:pt x="2493" y="143"/>
                  </a:lnTo>
                  <a:lnTo>
                    <a:pt x="2493" y="136"/>
                  </a:lnTo>
                  <a:lnTo>
                    <a:pt x="2488" y="131"/>
                  </a:lnTo>
                  <a:lnTo>
                    <a:pt x="2475" y="122"/>
                  </a:lnTo>
                  <a:lnTo>
                    <a:pt x="2465" y="117"/>
                  </a:lnTo>
                  <a:lnTo>
                    <a:pt x="2456" y="115"/>
                  </a:lnTo>
                  <a:lnTo>
                    <a:pt x="2448" y="110"/>
                  </a:lnTo>
                  <a:lnTo>
                    <a:pt x="2441" y="99"/>
                  </a:lnTo>
                  <a:lnTo>
                    <a:pt x="2434" y="80"/>
                  </a:lnTo>
                  <a:lnTo>
                    <a:pt x="2420" y="84"/>
                  </a:lnTo>
                  <a:lnTo>
                    <a:pt x="2418" y="78"/>
                  </a:lnTo>
                  <a:lnTo>
                    <a:pt x="2418" y="75"/>
                  </a:lnTo>
                  <a:lnTo>
                    <a:pt x="2416" y="71"/>
                  </a:lnTo>
                  <a:lnTo>
                    <a:pt x="2414" y="68"/>
                  </a:lnTo>
                  <a:close/>
                  <a:moveTo>
                    <a:pt x="1217" y="64"/>
                  </a:moveTo>
                  <a:lnTo>
                    <a:pt x="1215" y="68"/>
                  </a:lnTo>
                  <a:lnTo>
                    <a:pt x="1212" y="71"/>
                  </a:lnTo>
                  <a:lnTo>
                    <a:pt x="1210" y="73"/>
                  </a:lnTo>
                  <a:lnTo>
                    <a:pt x="1208" y="75"/>
                  </a:lnTo>
                  <a:lnTo>
                    <a:pt x="1208" y="77"/>
                  </a:lnTo>
                  <a:lnTo>
                    <a:pt x="1210" y="78"/>
                  </a:lnTo>
                  <a:lnTo>
                    <a:pt x="1214" y="80"/>
                  </a:lnTo>
                  <a:lnTo>
                    <a:pt x="1215" y="75"/>
                  </a:lnTo>
                  <a:lnTo>
                    <a:pt x="1215" y="73"/>
                  </a:lnTo>
                  <a:lnTo>
                    <a:pt x="1217" y="70"/>
                  </a:lnTo>
                  <a:lnTo>
                    <a:pt x="1219" y="68"/>
                  </a:lnTo>
                  <a:lnTo>
                    <a:pt x="1220" y="64"/>
                  </a:lnTo>
                  <a:lnTo>
                    <a:pt x="1217" y="64"/>
                  </a:lnTo>
                  <a:close/>
                  <a:moveTo>
                    <a:pt x="2654" y="49"/>
                  </a:moveTo>
                  <a:lnTo>
                    <a:pt x="2650" y="57"/>
                  </a:lnTo>
                  <a:lnTo>
                    <a:pt x="2643" y="70"/>
                  </a:lnTo>
                  <a:lnTo>
                    <a:pt x="2634" y="84"/>
                  </a:lnTo>
                  <a:lnTo>
                    <a:pt x="2626" y="98"/>
                  </a:lnTo>
                  <a:lnTo>
                    <a:pt x="2619" y="110"/>
                  </a:lnTo>
                  <a:lnTo>
                    <a:pt x="2615" y="120"/>
                  </a:lnTo>
                  <a:lnTo>
                    <a:pt x="2615" y="126"/>
                  </a:lnTo>
                  <a:lnTo>
                    <a:pt x="2617" y="133"/>
                  </a:lnTo>
                  <a:lnTo>
                    <a:pt x="2617" y="136"/>
                  </a:lnTo>
                  <a:lnTo>
                    <a:pt x="2619" y="140"/>
                  </a:lnTo>
                  <a:lnTo>
                    <a:pt x="2622" y="141"/>
                  </a:lnTo>
                  <a:lnTo>
                    <a:pt x="2626" y="143"/>
                  </a:lnTo>
                  <a:lnTo>
                    <a:pt x="2631" y="145"/>
                  </a:lnTo>
                  <a:lnTo>
                    <a:pt x="2645" y="150"/>
                  </a:lnTo>
                  <a:lnTo>
                    <a:pt x="2659" y="148"/>
                  </a:lnTo>
                  <a:lnTo>
                    <a:pt x="2671" y="143"/>
                  </a:lnTo>
                  <a:lnTo>
                    <a:pt x="2685" y="136"/>
                  </a:lnTo>
                  <a:lnTo>
                    <a:pt x="2699" y="134"/>
                  </a:lnTo>
                  <a:lnTo>
                    <a:pt x="2713" y="134"/>
                  </a:lnTo>
                  <a:lnTo>
                    <a:pt x="2722" y="140"/>
                  </a:lnTo>
                  <a:lnTo>
                    <a:pt x="2729" y="145"/>
                  </a:lnTo>
                  <a:lnTo>
                    <a:pt x="2737" y="148"/>
                  </a:lnTo>
                  <a:lnTo>
                    <a:pt x="2758" y="152"/>
                  </a:lnTo>
                  <a:lnTo>
                    <a:pt x="2779" y="150"/>
                  </a:lnTo>
                  <a:lnTo>
                    <a:pt x="2798" y="145"/>
                  </a:lnTo>
                  <a:lnTo>
                    <a:pt x="2804" y="134"/>
                  </a:lnTo>
                  <a:lnTo>
                    <a:pt x="2798" y="134"/>
                  </a:lnTo>
                  <a:lnTo>
                    <a:pt x="2790" y="120"/>
                  </a:lnTo>
                  <a:lnTo>
                    <a:pt x="2776" y="108"/>
                  </a:lnTo>
                  <a:lnTo>
                    <a:pt x="2756" y="96"/>
                  </a:lnTo>
                  <a:lnTo>
                    <a:pt x="2737" y="85"/>
                  </a:lnTo>
                  <a:lnTo>
                    <a:pt x="2722" y="80"/>
                  </a:lnTo>
                  <a:lnTo>
                    <a:pt x="2713" y="87"/>
                  </a:lnTo>
                  <a:lnTo>
                    <a:pt x="2701" y="92"/>
                  </a:lnTo>
                  <a:lnTo>
                    <a:pt x="2692" y="91"/>
                  </a:lnTo>
                  <a:lnTo>
                    <a:pt x="2687" y="84"/>
                  </a:lnTo>
                  <a:lnTo>
                    <a:pt x="2680" y="77"/>
                  </a:lnTo>
                  <a:lnTo>
                    <a:pt x="2676" y="68"/>
                  </a:lnTo>
                  <a:lnTo>
                    <a:pt x="2688" y="64"/>
                  </a:lnTo>
                  <a:lnTo>
                    <a:pt x="2687" y="63"/>
                  </a:lnTo>
                  <a:lnTo>
                    <a:pt x="2685" y="63"/>
                  </a:lnTo>
                  <a:lnTo>
                    <a:pt x="2685" y="63"/>
                  </a:lnTo>
                  <a:lnTo>
                    <a:pt x="2683" y="63"/>
                  </a:lnTo>
                  <a:lnTo>
                    <a:pt x="2680" y="61"/>
                  </a:lnTo>
                  <a:lnTo>
                    <a:pt x="2674" y="56"/>
                  </a:lnTo>
                  <a:lnTo>
                    <a:pt x="2669" y="54"/>
                  </a:lnTo>
                  <a:lnTo>
                    <a:pt x="2662" y="51"/>
                  </a:lnTo>
                  <a:lnTo>
                    <a:pt x="2654" y="49"/>
                  </a:lnTo>
                  <a:close/>
                  <a:moveTo>
                    <a:pt x="2933" y="45"/>
                  </a:moveTo>
                  <a:lnTo>
                    <a:pt x="2922" y="54"/>
                  </a:lnTo>
                  <a:lnTo>
                    <a:pt x="2910" y="59"/>
                  </a:lnTo>
                  <a:lnTo>
                    <a:pt x="2898" y="64"/>
                  </a:lnTo>
                  <a:lnTo>
                    <a:pt x="2887" y="73"/>
                  </a:lnTo>
                  <a:lnTo>
                    <a:pt x="2880" y="84"/>
                  </a:lnTo>
                  <a:lnTo>
                    <a:pt x="2877" y="99"/>
                  </a:lnTo>
                  <a:lnTo>
                    <a:pt x="2882" y="115"/>
                  </a:lnTo>
                  <a:lnTo>
                    <a:pt x="2893" y="131"/>
                  </a:lnTo>
                  <a:lnTo>
                    <a:pt x="2903" y="147"/>
                  </a:lnTo>
                  <a:lnTo>
                    <a:pt x="2915" y="160"/>
                  </a:lnTo>
                  <a:lnTo>
                    <a:pt x="2922" y="173"/>
                  </a:lnTo>
                  <a:lnTo>
                    <a:pt x="2910" y="173"/>
                  </a:lnTo>
                  <a:lnTo>
                    <a:pt x="2910" y="195"/>
                  </a:lnTo>
                  <a:lnTo>
                    <a:pt x="2914" y="211"/>
                  </a:lnTo>
                  <a:lnTo>
                    <a:pt x="2924" y="220"/>
                  </a:lnTo>
                  <a:lnTo>
                    <a:pt x="2942" y="223"/>
                  </a:lnTo>
                  <a:lnTo>
                    <a:pt x="2968" y="222"/>
                  </a:lnTo>
                  <a:lnTo>
                    <a:pt x="2966" y="202"/>
                  </a:lnTo>
                  <a:lnTo>
                    <a:pt x="2962" y="190"/>
                  </a:lnTo>
                  <a:lnTo>
                    <a:pt x="2957" y="180"/>
                  </a:lnTo>
                  <a:lnTo>
                    <a:pt x="2955" y="169"/>
                  </a:lnTo>
                  <a:lnTo>
                    <a:pt x="2957" y="153"/>
                  </a:lnTo>
                  <a:lnTo>
                    <a:pt x="2961" y="155"/>
                  </a:lnTo>
                  <a:lnTo>
                    <a:pt x="2964" y="155"/>
                  </a:lnTo>
                  <a:lnTo>
                    <a:pt x="2968" y="155"/>
                  </a:lnTo>
                  <a:lnTo>
                    <a:pt x="2971" y="155"/>
                  </a:lnTo>
                  <a:lnTo>
                    <a:pt x="2976" y="153"/>
                  </a:lnTo>
                  <a:lnTo>
                    <a:pt x="2973" y="150"/>
                  </a:lnTo>
                  <a:lnTo>
                    <a:pt x="2969" y="148"/>
                  </a:lnTo>
                  <a:lnTo>
                    <a:pt x="2968" y="147"/>
                  </a:lnTo>
                  <a:lnTo>
                    <a:pt x="2964" y="143"/>
                  </a:lnTo>
                  <a:lnTo>
                    <a:pt x="2961" y="141"/>
                  </a:lnTo>
                  <a:lnTo>
                    <a:pt x="2959" y="143"/>
                  </a:lnTo>
                  <a:lnTo>
                    <a:pt x="2959" y="147"/>
                  </a:lnTo>
                  <a:lnTo>
                    <a:pt x="2957" y="150"/>
                  </a:lnTo>
                  <a:lnTo>
                    <a:pt x="2957" y="152"/>
                  </a:lnTo>
                  <a:lnTo>
                    <a:pt x="2955" y="153"/>
                  </a:lnTo>
                  <a:lnTo>
                    <a:pt x="2954" y="152"/>
                  </a:lnTo>
                  <a:lnTo>
                    <a:pt x="2952" y="148"/>
                  </a:lnTo>
                  <a:lnTo>
                    <a:pt x="2947" y="140"/>
                  </a:lnTo>
                  <a:lnTo>
                    <a:pt x="2942" y="131"/>
                  </a:lnTo>
                  <a:lnTo>
                    <a:pt x="2943" y="127"/>
                  </a:lnTo>
                  <a:lnTo>
                    <a:pt x="2945" y="127"/>
                  </a:lnTo>
                  <a:lnTo>
                    <a:pt x="2947" y="126"/>
                  </a:lnTo>
                  <a:lnTo>
                    <a:pt x="2948" y="122"/>
                  </a:lnTo>
                  <a:lnTo>
                    <a:pt x="2933" y="113"/>
                  </a:lnTo>
                  <a:lnTo>
                    <a:pt x="2921" y="99"/>
                  </a:lnTo>
                  <a:lnTo>
                    <a:pt x="2914" y="84"/>
                  </a:lnTo>
                  <a:lnTo>
                    <a:pt x="2933" y="82"/>
                  </a:lnTo>
                  <a:lnTo>
                    <a:pt x="2947" y="77"/>
                  </a:lnTo>
                  <a:lnTo>
                    <a:pt x="2954" y="64"/>
                  </a:lnTo>
                  <a:lnTo>
                    <a:pt x="2957" y="49"/>
                  </a:lnTo>
                  <a:lnTo>
                    <a:pt x="2952" y="47"/>
                  </a:lnTo>
                  <a:lnTo>
                    <a:pt x="2947" y="47"/>
                  </a:lnTo>
                  <a:lnTo>
                    <a:pt x="2942" y="45"/>
                  </a:lnTo>
                  <a:lnTo>
                    <a:pt x="2933" y="45"/>
                  </a:lnTo>
                  <a:close/>
                  <a:moveTo>
                    <a:pt x="2746" y="42"/>
                  </a:moveTo>
                  <a:lnTo>
                    <a:pt x="2732" y="49"/>
                  </a:lnTo>
                  <a:lnTo>
                    <a:pt x="2715" y="54"/>
                  </a:lnTo>
                  <a:lnTo>
                    <a:pt x="2715" y="68"/>
                  </a:lnTo>
                  <a:lnTo>
                    <a:pt x="2722" y="70"/>
                  </a:lnTo>
                  <a:lnTo>
                    <a:pt x="2730" y="71"/>
                  </a:lnTo>
                  <a:lnTo>
                    <a:pt x="2741" y="71"/>
                  </a:lnTo>
                  <a:lnTo>
                    <a:pt x="2741" y="64"/>
                  </a:lnTo>
                  <a:lnTo>
                    <a:pt x="2744" y="59"/>
                  </a:lnTo>
                  <a:lnTo>
                    <a:pt x="2746" y="54"/>
                  </a:lnTo>
                  <a:lnTo>
                    <a:pt x="2746" y="49"/>
                  </a:lnTo>
                  <a:lnTo>
                    <a:pt x="2746" y="45"/>
                  </a:lnTo>
                  <a:lnTo>
                    <a:pt x="2746" y="42"/>
                  </a:lnTo>
                  <a:close/>
                  <a:moveTo>
                    <a:pt x="1390" y="33"/>
                  </a:moveTo>
                  <a:lnTo>
                    <a:pt x="1393" y="42"/>
                  </a:lnTo>
                  <a:lnTo>
                    <a:pt x="1395" y="54"/>
                  </a:lnTo>
                  <a:lnTo>
                    <a:pt x="1397" y="64"/>
                  </a:lnTo>
                  <a:lnTo>
                    <a:pt x="1395" y="66"/>
                  </a:lnTo>
                  <a:lnTo>
                    <a:pt x="1393" y="66"/>
                  </a:lnTo>
                  <a:lnTo>
                    <a:pt x="1392" y="66"/>
                  </a:lnTo>
                  <a:lnTo>
                    <a:pt x="1392" y="68"/>
                  </a:lnTo>
                  <a:lnTo>
                    <a:pt x="1390" y="68"/>
                  </a:lnTo>
                  <a:lnTo>
                    <a:pt x="1383" y="68"/>
                  </a:lnTo>
                  <a:lnTo>
                    <a:pt x="1381" y="66"/>
                  </a:lnTo>
                  <a:lnTo>
                    <a:pt x="1381" y="64"/>
                  </a:lnTo>
                  <a:lnTo>
                    <a:pt x="1381" y="63"/>
                  </a:lnTo>
                  <a:lnTo>
                    <a:pt x="1379" y="63"/>
                  </a:lnTo>
                  <a:lnTo>
                    <a:pt x="1378" y="61"/>
                  </a:lnTo>
                  <a:lnTo>
                    <a:pt x="1390" y="33"/>
                  </a:lnTo>
                  <a:close/>
                  <a:moveTo>
                    <a:pt x="1002" y="0"/>
                  </a:moveTo>
                  <a:lnTo>
                    <a:pt x="994" y="12"/>
                  </a:lnTo>
                  <a:lnTo>
                    <a:pt x="985" y="23"/>
                  </a:lnTo>
                  <a:lnTo>
                    <a:pt x="980" y="38"/>
                  </a:lnTo>
                  <a:lnTo>
                    <a:pt x="990" y="37"/>
                  </a:lnTo>
                  <a:lnTo>
                    <a:pt x="997" y="40"/>
                  </a:lnTo>
                  <a:lnTo>
                    <a:pt x="1002" y="45"/>
                  </a:lnTo>
                  <a:lnTo>
                    <a:pt x="1009" y="54"/>
                  </a:lnTo>
                  <a:lnTo>
                    <a:pt x="1011" y="47"/>
                  </a:lnTo>
                  <a:lnTo>
                    <a:pt x="1011" y="42"/>
                  </a:lnTo>
                  <a:lnTo>
                    <a:pt x="1013" y="38"/>
                  </a:lnTo>
                  <a:lnTo>
                    <a:pt x="1013" y="33"/>
                  </a:lnTo>
                  <a:lnTo>
                    <a:pt x="1022" y="33"/>
                  </a:lnTo>
                  <a:lnTo>
                    <a:pt x="1027" y="45"/>
                  </a:lnTo>
                  <a:lnTo>
                    <a:pt x="1035" y="49"/>
                  </a:lnTo>
                  <a:lnTo>
                    <a:pt x="1042" y="52"/>
                  </a:lnTo>
                  <a:lnTo>
                    <a:pt x="1049" y="56"/>
                  </a:lnTo>
                  <a:lnTo>
                    <a:pt x="1056" y="64"/>
                  </a:lnTo>
                  <a:lnTo>
                    <a:pt x="1049" y="75"/>
                  </a:lnTo>
                  <a:lnTo>
                    <a:pt x="1041" y="87"/>
                  </a:lnTo>
                  <a:lnTo>
                    <a:pt x="1034" y="103"/>
                  </a:lnTo>
                  <a:lnTo>
                    <a:pt x="1028" y="117"/>
                  </a:lnTo>
                  <a:lnTo>
                    <a:pt x="1028" y="126"/>
                  </a:lnTo>
                  <a:lnTo>
                    <a:pt x="1030" y="131"/>
                  </a:lnTo>
                  <a:lnTo>
                    <a:pt x="1030" y="134"/>
                  </a:lnTo>
                  <a:lnTo>
                    <a:pt x="1032" y="136"/>
                  </a:lnTo>
                  <a:lnTo>
                    <a:pt x="1034" y="138"/>
                  </a:lnTo>
                  <a:lnTo>
                    <a:pt x="1035" y="140"/>
                  </a:lnTo>
                  <a:lnTo>
                    <a:pt x="1041" y="141"/>
                  </a:lnTo>
                  <a:lnTo>
                    <a:pt x="1041" y="138"/>
                  </a:lnTo>
                  <a:lnTo>
                    <a:pt x="1044" y="131"/>
                  </a:lnTo>
                  <a:lnTo>
                    <a:pt x="1049" y="120"/>
                  </a:lnTo>
                  <a:lnTo>
                    <a:pt x="1055" y="106"/>
                  </a:lnTo>
                  <a:lnTo>
                    <a:pt x="1060" y="94"/>
                  </a:lnTo>
                  <a:lnTo>
                    <a:pt x="1065" y="84"/>
                  </a:lnTo>
                  <a:lnTo>
                    <a:pt x="1067" y="77"/>
                  </a:lnTo>
                  <a:lnTo>
                    <a:pt x="1079" y="77"/>
                  </a:lnTo>
                  <a:lnTo>
                    <a:pt x="1081" y="96"/>
                  </a:lnTo>
                  <a:lnTo>
                    <a:pt x="1081" y="113"/>
                  </a:lnTo>
                  <a:lnTo>
                    <a:pt x="1081" y="134"/>
                  </a:lnTo>
                  <a:lnTo>
                    <a:pt x="1083" y="157"/>
                  </a:lnTo>
                  <a:lnTo>
                    <a:pt x="1105" y="160"/>
                  </a:lnTo>
                  <a:lnTo>
                    <a:pt x="1114" y="147"/>
                  </a:lnTo>
                  <a:lnTo>
                    <a:pt x="1130" y="138"/>
                  </a:lnTo>
                  <a:lnTo>
                    <a:pt x="1147" y="129"/>
                  </a:lnTo>
                  <a:lnTo>
                    <a:pt x="1165" y="122"/>
                  </a:lnTo>
                  <a:lnTo>
                    <a:pt x="1182" y="115"/>
                  </a:lnTo>
                  <a:lnTo>
                    <a:pt x="1198" y="106"/>
                  </a:lnTo>
                  <a:lnTo>
                    <a:pt x="1205" y="96"/>
                  </a:lnTo>
                  <a:lnTo>
                    <a:pt x="1201" y="96"/>
                  </a:lnTo>
                  <a:lnTo>
                    <a:pt x="1200" y="92"/>
                  </a:lnTo>
                  <a:lnTo>
                    <a:pt x="1200" y="91"/>
                  </a:lnTo>
                  <a:lnTo>
                    <a:pt x="1198" y="89"/>
                  </a:lnTo>
                  <a:lnTo>
                    <a:pt x="1198" y="89"/>
                  </a:lnTo>
                  <a:lnTo>
                    <a:pt x="1196" y="89"/>
                  </a:lnTo>
                  <a:lnTo>
                    <a:pt x="1194" y="89"/>
                  </a:lnTo>
                  <a:lnTo>
                    <a:pt x="1191" y="87"/>
                  </a:lnTo>
                  <a:lnTo>
                    <a:pt x="1184" y="92"/>
                  </a:lnTo>
                  <a:lnTo>
                    <a:pt x="1172" y="99"/>
                  </a:lnTo>
                  <a:lnTo>
                    <a:pt x="1158" y="110"/>
                  </a:lnTo>
                  <a:lnTo>
                    <a:pt x="1140" y="119"/>
                  </a:lnTo>
                  <a:lnTo>
                    <a:pt x="1124" y="129"/>
                  </a:lnTo>
                  <a:lnTo>
                    <a:pt x="1109" y="136"/>
                  </a:lnTo>
                  <a:lnTo>
                    <a:pt x="1098" y="140"/>
                  </a:lnTo>
                  <a:lnTo>
                    <a:pt x="1095" y="141"/>
                  </a:lnTo>
                  <a:lnTo>
                    <a:pt x="1093" y="140"/>
                  </a:lnTo>
                  <a:lnTo>
                    <a:pt x="1091" y="138"/>
                  </a:lnTo>
                  <a:lnTo>
                    <a:pt x="1091" y="136"/>
                  </a:lnTo>
                  <a:lnTo>
                    <a:pt x="1091" y="134"/>
                  </a:lnTo>
                  <a:lnTo>
                    <a:pt x="1090" y="131"/>
                  </a:lnTo>
                  <a:lnTo>
                    <a:pt x="1095" y="122"/>
                  </a:lnTo>
                  <a:lnTo>
                    <a:pt x="1095" y="115"/>
                  </a:lnTo>
                  <a:lnTo>
                    <a:pt x="1093" y="110"/>
                  </a:lnTo>
                  <a:lnTo>
                    <a:pt x="1091" y="101"/>
                  </a:lnTo>
                  <a:lnTo>
                    <a:pt x="1095" y="91"/>
                  </a:lnTo>
                  <a:lnTo>
                    <a:pt x="1097" y="89"/>
                  </a:lnTo>
                  <a:lnTo>
                    <a:pt x="1098" y="87"/>
                  </a:lnTo>
                  <a:lnTo>
                    <a:pt x="1100" y="85"/>
                  </a:lnTo>
                  <a:lnTo>
                    <a:pt x="1102" y="85"/>
                  </a:lnTo>
                  <a:lnTo>
                    <a:pt x="1104" y="85"/>
                  </a:lnTo>
                  <a:lnTo>
                    <a:pt x="1105" y="84"/>
                  </a:lnTo>
                  <a:lnTo>
                    <a:pt x="1107" y="82"/>
                  </a:lnTo>
                  <a:lnTo>
                    <a:pt x="1107" y="78"/>
                  </a:lnTo>
                  <a:lnTo>
                    <a:pt x="1109" y="73"/>
                  </a:lnTo>
                  <a:lnTo>
                    <a:pt x="1109" y="64"/>
                  </a:lnTo>
                  <a:lnTo>
                    <a:pt x="1100" y="59"/>
                  </a:lnTo>
                  <a:lnTo>
                    <a:pt x="1091" y="57"/>
                  </a:lnTo>
                  <a:lnTo>
                    <a:pt x="1084" y="57"/>
                  </a:lnTo>
                  <a:lnTo>
                    <a:pt x="1076" y="54"/>
                  </a:lnTo>
                  <a:lnTo>
                    <a:pt x="1063" y="45"/>
                  </a:lnTo>
                  <a:lnTo>
                    <a:pt x="1055" y="37"/>
                  </a:lnTo>
                  <a:lnTo>
                    <a:pt x="1049" y="26"/>
                  </a:lnTo>
                  <a:lnTo>
                    <a:pt x="1042" y="16"/>
                  </a:lnTo>
                  <a:lnTo>
                    <a:pt x="1034" y="9"/>
                  </a:lnTo>
                  <a:lnTo>
                    <a:pt x="1020" y="2"/>
                  </a:lnTo>
                  <a:lnTo>
                    <a:pt x="1002" y="0"/>
                  </a:lnTo>
                  <a:close/>
                </a:path>
              </a:pathLst>
            </a:custGeom>
            <a:grpFill/>
            <a:ln w="3175">
              <a:noFill/>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19" name="Freeform 9">
              <a:extLst>
                <a:ext uri="{FF2B5EF4-FFF2-40B4-BE49-F238E27FC236}">
                  <a16:creationId xmlns:a16="http://schemas.microsoft.com/office/drawing/2014/main" id="{1CE1A93E-3A69-4110-B571-293532F5C2CB}"/>
                </a:ext>
              </a:extLst>
            </p:cNvPr>
            <p:cNvSpPr>
              <a:spLocks noEditPoints="1"/>
            </p:cNvSpPr>
            <p:nvPr/>
          </p:nvSpPr>
          <p:spPr bwMode="auto">
            <a:xfrm>
              <a:off x="635000" y="2108200"/>
              <a:ext cx="7697788" cy="3846513"/>
            </a:xfrm>
            <a:custGeom>
              <a:avLst/>
              <a:gdLst>
                <a:gd name="T0" fmla="*/ 1599 w 4849"/>
                <a:gd name="T1" fmla="*/ 786 h 2423"/>
                <a:gd name="T2" fmla="*/ 1536 w 4849"/>
                <a:gd name="T3" fmla="*/ 779 h 2423"/>
                <a:gd name="T4" fmla="*/ 529 w 4849"/>
                <a:gd name="T5" fmla="*/ 651 h 2423"/>
                <a:gd name="T6" fmla="*/ 4301 w 4849"/>
                <a:gd name="T7" fmla="*/ 791 h 2423"/>
                <a:gd name="T8" fmla="*/ 2510 w 4849"/>
                <a:gd name="T9" fmla="*/ 575 h 2423"/>
                <a:gd name="T10" fmla="*/ 2579 w 4849"/>
                <a:gd name="T11" fmla="*/ 552 h 2423"/>
                <a:gd name="T12" fmla="*/ 2649 w 4849"/>
                <a:gd name="T13" fmla="*/ 522 h 2423"/>
                <a:gd name="T14" fmla="*/ 2347 w 4849"/>
                <a:gd name="T15" fmla="*/ 611 h 2423"/>
                <a:gd name="T16" fmla="*/ 2304 w 4849"/>
                <a:gd name="T17" fmla="*/ 615 h 2423"/>
                <a:gd name="T18" fmla="*/ 2269 w 4849"/>
                <a:gd name="T19" fmla="*/ 580 h 2423"/>
                <a:gd name="T20" fmla="*/ 1234 w 4849"/>
                <a:gd name="T21" fmla="*/ 424 h 2423"/>
                <a:gd name="T22" fmla="*/ 1297 w 4849"/>
                <a:gd name="T23" fmla="*/ 367 h 2423"/>
                <a:gd name="T24" fmla="*/ 1178 w 4849"/>
                <a:gd name="T25" fmla="*/ 307 h 2423"/>
                <a:gd name="T26" fmla="*/ 1171 w 4849"/>
                <a:gd name="T27" fmla="*/ 369 h 2423"/>
                <a:gd name="T28" fmla="*/ 2044 w 4849"/>
                <a:gd name="T29" fmla="*/ 365 h 2423"/>
                <a:gd name="T30" fmla="*/ 2082 w 4849"/>
                <a:gd name="T31" fmla="*/ 288 h 2423"/>
                <a:gd name="T32" fmla="*/ 1297 w 4849"/>
                <a:gd name="T33" fmla="*/ 215 h 2423"/>
                <a:gd name="T34" fmla="*/ 2979 w 4849"/>
                <a:gd name="T35" fmla="*/ 177 h 2423"/>
                <a:gd name="T36" fmla="*/ 4833 w 4849"/>
                <a:gd name="T37" fmla="*/ 109 h 2423"/>
                <a:gd name="T38" fmla="*/ 1082 w 4849"/>
                <a:gd name="T39" fmla="*/ 131 h 2423"/>
                <a:gd name="T40" fmla="*/ 1167 w 4849"/>
                <a:gd name="T41" fmla="*/ 154 h 2423"/>
                <a:gd name="T42" fmla="*/ 1197 w 4849"/>
                <a:gd name="T43" fmla="*/ 273 h 2423"/>
                <a:gd name="T44" fmla="*/ 1078 w 4849"/>
                <a:gd name="T45" fmla="*/ 379 h 2423"/>
                <a:gd name="T46" fmla="*/ 1164 w 4849"/>
                <a:gd name="T47" fmla="*/ 582 h 2423"/>
                <a:gd name="T48" fmla="*/ 1281 w 4849"/>
                <a:gd name="T49" fmla="*/ 575 h 2423"/>
                <a:gd name="T50" fmla="*/ 1386 w 4849"/>
                <a:gd name="T51" fmla="*/ 484 h 2423"/>
                <a:gd name="T52" fmla="*/ 1501 w 4849"/>
                <a:gd name="T53" fmla="*/ 564 h 2423"/>
                <a:gd name="T54" fmla="*/ 1396 w 4849"/>
                <a:gd name="T55" fmla="*/ 721 h 2423"/>
                <a:gd name="T56" fmla="*/ 1459 w 4849"/>
                <a:gd name="T57" fmla="*/ 798 h 2423"/>
                <a:gd name="T58" fmla="*/ 1298 w 4849"/>
                <a:gd name="T59" fmla="*/ 955 h 2423"/>
                <a:gd name="T60" fmla="*/ 1124 w 4849"/>
                <a:gd name="T61" fmla="*/ 1077 h 2423"/>
                <a:gd name="T62" fmla="*/ 1085 w 4849"/>
                <a:gd name="T63" fmla="*/ 1234 h 2423"/>
                <a:gd name="T64" fmla="*/ 1194 w 4849"/>
                <a:gd name="T65" fmla="*/ 1320 h 2423"/>
                <a:gd name="T66" fmla="*/ 1361 w 4849"/>
                <a:gd name="T67" fmla="*/ 1344 h 2423"/>
                <a:gd name="T68" fmla="*/ 1616 w 4849"/>
                <a:gd name="T69" fmla="*/ 1421 h 2423"/>
                <a:gd name="T70" fmla="*/ 1866 w 4849"/>
                <a:gd name="T71" fmla="*/ 1604 h 2423"/>
                <a:gd name="T72" fmla="*/ 1647 w 4849"/>
                <a:gd name="T73" fmla="*/ 1966 h 2423"/>
                <a:gd name="T74" fmla="*/ 1496 w 4849"/>
                <a:gd name="T75" fmla="*/ 2105 h 2423"/>
                <a:gd name="T76" fmla="*/ 1431 w 4849"/>
                <a:gd name="T77" fmla="*/ 2215 h 2423"/>
                <a:gd name="T78" fmla="*/ 1396 w 4849"/>
                <a:gd name="T79" fmla="*/ 2371 h 2423"/>
                <a:gd name="T80" fmla="*/ 1302 w 4849"/>
                <a:gd name="T81" fmla="*/ 2315 h 2423"/>
                <a:gd name="T82" fmla="*/ 1270 w 4849"/>
                <a:gd name="T83" fmla="*/ 1667 h 2423"/>
                <a:gd name="T84" fmla="*/ 1269 w 4849"/>
                <a:gd name="T85" fmla="*/ 1400 h 2423"/>
                <a:gd name="T86" fmla="*/ 1056 w 4849"/>
                <a:gd name="T87" fmla="*/ 1288 h 2423"/>
                <a:gd name="T88" fmla="*/ 813 w 4849"/>
                <a:gd name="T89" fmla="*/ 1102 h 2423"/>
                <a:gd name="T90" fmla="*/ 818 w 4849"/>
                <a:gd name="T91" fmla="*/ 1171 h 2423"/>
                <a:gd name="T92" fmla="*/ 642 w 4849"/>
                <a:gd name="T93" fmla="*/ 939 h 2423"/>
                <a:gd name="T94" fmla="*/ 639 w 4849"/>
                <a:gd name="T95" fmla="*/ 739 h 2423"/>
                <a:gd name="T96" fmla="*/ 490 w 4849"/>
                <a:gd name="T97" fmla="*/ 522 h 2423"/>
                <a:gd name="T98" fmla="*/ 141 w 4849"/>
                <a:gd name="T99" fmla="*/ 576 h 2423"/>
                <a:gd name="T100" fmla="*/ 115 w 4849"/>
                <a:gd name="T101" fmla="*/ 482 h 2423"/>
                <a:gd name="T102" fmla="*/ 85 w 4849"/>
                <a:gd name="T103" fmla="*/ 334 h 2423"/>
                <a:gd name="T104" fmla="*/ 110 w 4849"/>
                <a:gd name="T105" fmla="*/ 255 h 2423"/>
                <a:gd name="T106" fmla="*/ 234 w 4849"/>
                <a:gd name="T107" fmla="*/ 107 h 2423"/>
                <a:gd name="T108" fmla="*/ 499 w 4849"/>
                <a:gd name="T109" fmla="*/ 136 h 2423"/>
                <a:gd name="T110" fmla="*/ 632 w 4849"/>
                <a:gd name="T111" fmla="*/ 149 h 2423"/>
                <a:gd name="T112" fmla="*/ 771 w 4849"/>
                <a:gd name="T113" fmla="*/ 218 h 2423"/>
                <a:gd name="T114" fmla="*/ 979 w 4849"/>
                <a:gd name="T115" fmla="*/ 222 h 2423"/>
                <a:gd name="T116" fmla="*/ 918 w 4849"/>
                <a:gd name="T117" fmla="*/ 131 h 2423"/>
                <a:gd name="T118" fmla="*/ 733 w 4849"/>
                <a:gd name="T119" fmla="*/ 157 h 2423"/>
                <a:gd name="T120" fmla="*/ 776 w 4849"/>
                <a:gd name="T121" fmla="*/ 42 h 2423"/>
                <a:gd name="T122" fmla="*/ 902 w 4849"/>
                <a:gd name="T123" fmla="*/ 28 h 2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849" h="2423">
                  <a:moveTo>
                    <a:pt x="1469" y="711"/>
                  </a:moveTo>
                  <a:lnTo>
                    <a:pt x="1482" y="712"/>
                  </a:lnTo>
                  <a:lnTo>
                    <a:pt x="1490" y="714"/>
                  </a:lnTo>
                  <a:lnTo>
                    <a:pt x="1501" y="718"/>
                  </a:lnTo>
                  <a:lnTo>
                    <a:pt x="1501" y="726"/>
                  </a:lnTo>
                  <a:lnTo>
                    <a:pt x="1497" y="726"/>
                  </a:lnTo>
                  <a:lnTo>
                    <a:pt x="1494" y="728"/>
                  </a:lnTo>
                  <a:lnTo>
                    <a:pt x="1490" y="728"/>
                  </a:lnTo>
                  <a:lnTo>
                    <a:pt x="1487" y="728"/>
                  </a:lnTo>
                  <a:lnTo>
                    <a:pt x="1482" y="730"/>
                  </a:lnTo>
                  <a:lnTo>
                    <a:pt x="1478" y="725"/>
                  </a:lnTo>
                  <a:lnTo>
                    <a:pt x="1476" y="723"/>
                  </a:lnTo>
                  <a:lnTo>
                    <a:pt x="1475" y="719"/>
                  </a:lnTo>
                  <a:lnTo>
                    <a:pt x="1473" y="716"/>
                  </a:lnTo>
                  <a:lnTo>
                    <a:pt x="1469" y="711"/>
                  </a:lnTo>
                  <a:close/>
                  <a:moveTo>
                    <a:pt x="1551" y="691"/>
                  </a:moveTo>
                  <a:lnTo>
                    <a:pt x="1562" y="691"/>
                  </a:lnTo>
                  <a:lnTo>
                    <a:pt x="1562" y="705"/>
                  </a:lnTo>
                  <a:lnTo>
                    <a:pt x="1562" y="718"/>
                  </a:lnTo>
                  <a:lnTo>
                    <a:pt x="1564" y="728"/>
                  </a:lnTo>
                  <a:lnTo>
                    <a:pt x="1565" y="740"/>
                  </a:lnTo>
                  <a:lnTo>
                    <a:pt x="1585" y="740"/>
                  </a:lnTo>
                  <a:lnTo>
                    <a:pt x="1585" y="760"/>
                  </a:lnTo>
                  <a:lnTo>
                    <a:pt x="1593" y="760"/>
                  </a:lnTo>
                  <a:lnTo>
                    <a:pt x="1595" y="761"/>
                  </a:lnTo>
                  <a:lnTo>
                    <a:pt x="1597" y="761"/>
                  </a:lnTo>
                  <a:lnTo>
                    <a:pt x="1599" y="761"/>
                  </a:lnTo>
                  <a:lnTo>
                    <a:pt x="1600" y="761"/>
                  </a:lnTo>
                  <a:lnTo>
                    <a:pt x="1602" y="761"/>
                  </a:lnTo>
                  <a:lnTo>
                    <a:pt x="1604" y="763"/>
                  </a:lnTo>
                  <a:lnTo>
                    <a:pt x="1602" y="774"/>
                  </a:lnTo>
                  <a:lnTo>
                    <a:pt x="1599" y="786"/>
                  </a:lnTo>
                  <a:lnTo>
                    <a:pt x="1597" y="798"/>
                  </a:lnTo>
                  <a:lnTo>
                    <a:pt x="1593" y="798"/>
                  </a:lnTo>
                  <a:lnTo>
                    <a:pt x="1592" y="794"/>
                  </a:lnTo>
                  <a:lnTo>
                    <a:pt x="1592" y="793"/>
                  </a:lnTo>
                  <a:lnTo>
                    <a:pt x="1592" y="791"/>
                  </a:lnTo>
                  <a:lnTo>
                    <a:pt x="1590" y="789"/>
                  </a:lnTo>
                  <a:lnTo>
                    <a:pt x="1590" y="787"/>
                  </a:lnTo>
                  <a:lnTo>
                    <a:pt x="1588" y="791"/>
                  </a:lnTo>
                  <a:lnTo>
                    <a:pt x="1586" y="791"/>
                  </a:lnTo>
                  <a:lnTo>
                    <a:pt x="1586" y="793"/>
                  </a:lnTo>
                  <a:lnTo>
                    <a:pt x="1586" y="793"/>
                  </a:lnTo>
                  <a:lnTo>
                    <a:pt x="1586" y="793"/>
                  </a:lnTo>
                  <a:lnTo>
                    <a:pt x="1585" y="793"/>
                  </a:lnTo>
                  <a:lnTo>
                    <a:pt x="1581" y="794"/>
                  </a:lnTo>
                  <a:lnTo>
                    <a:pt x="1581" y="787"/>
                  </a:lnTo>
                  <a:lnTo>
                    <a:pt x="1583" y="786"/>
                  </a:lnTo>
                  <a:lnTo>
                    <a:pt x="1583" y="784"/>
                  </a:lnTo>
                  <a:lnTo>
                    <a:pt x="1585" y="782"/>
                  </a:lnTo>
                  <a:lnTo>
                    <a:pt x="1585" y="779"/>
                  </a:lnTo>
                  <a:lnTo>
                    <a:pt x="1585" y="775"/>
                  </a:lnTo>
                  <a:lnTo>
                    <a:pt x="1581" y="775"/>
                  </a:lnTo>
                  <a:lnTo>
                    <a:pt x="1574" y="782"/>
                  </a:lnTo>
                  <a:lnTo>
                    <a:pt x="1567" y="789"/>
                  </a:lnTo>
                  <a:lnTo>
                    <a:pt x="1558" y="794"/>
                  </a:lnTo>
                  <a:lnTo>
                    <a:pt x="1558" y="789"/>
                  </a:lnTo>
                  <a:lnTo>
                    <a:pt x="1558" y="784"/>
                  </a:lnTo>
                  <a:lnTo>
                    <a:pt x="1558" y="782"/>
                  </a:lnTo>
                  <a:lnTo>
                    <a:pt x="1557" y="781"/>
                  </a:lnTo>
                  <a:lnTo>
                    <a:pt x="1553" y="779"/>
                  </a:lnTo>
                  <a:lnTo>
                    <a:pt x="1548" y="779"/>
                  </a:lnTo>
                  <a:lnTo>
                    <a:pt x="1539" y="779"/>
                  </a:lnTo>
                  <a:lnTo>
                    <a:pt x="1536" y="779"/>
                  </a:lnTo>
                  <a:lnTo>
                    <a:pt x="1532" y="779"/>
                  </a:lnTo>
                  <a:lnTo>
                    <a:pt x="1527" y="777"/>
                  </a:lnTo>
                  <a:lnTo>
                    <a:pt x="1522" y="777"/>
                  </a:lnTo>
                  <a:lnTo>
                    <a:pt x="1517" y="775"/>
                  </a:lnTo>
                  <a:lnTo>
                    <a:pt x="1513" y="772"/>
                  </a:lnTo>
                  <a:lnTo>
                    <a:pt x="1523" y="758"/>
                  </a:lnTo>
                  <a:lnTo>
                    <a:pt x="1534" y="737"/>
                  </a:lnTo>
                  <a:lnTo>
                    <a:pt x="1541" y="714"/>
                  </a:lnTo>
                  <a:lnTo>
                    <a:pt x="1551" y="691"/>
                  </a:lnTo>
                  <a:close/>
                  <a:moveTo>
                    <a:pt x="1220" y="630"/>
                  </a:moveTo>
                  <a:lnTo>
                    <a:pt x="1235" y="630"/>
                  </a:lnTo>
                  <a:lnTo>
                    <a:pt x="1235" y="637"/>
                  </a:lnTo>
                  <a:lnTo>
                    <a:pt x="1232" y="637"/>
                  </a:lnTo>
                  <a:lnTo>
                    <a:pt x="1230" y="639"/>
                  </a:lnTo>
                  <a:lnTo>
                    <a:pt x="1229" y="639"/>
                  </a:lnTo>
                  <a:lnTo>
                    <a:pt x="1227" y="639"/>
                  </a:lnTo>
                  <a:lnTo>
                    <a:pt x="1225" y="641"/>
                  </a:lnTo>
                  <a:lnTo>
                    <a:pt x="1220" y="641"/>
                  </a:lnTo>
                  <a:lnTo>
                    <a:pt x="1220" y="630"/>
                  </a:lnTo>
                  <a:close/>
                  <a:moveTo>
                    <a:pt x="515" y="622"/>
                  </a:moveTo>
                  <a:lnTo>
                    <a:pt x="522" y="622"/>
                  </a:lnTo>
                  <a:lnTo>
                    <a:pt x="525" y="623"/>
                  </a:lnTo>
                  <a:lnTo>
                    <a:pt x="529" y="625"/>
                  </a:lnTo>
                  <a:lnTo>
                    <a:pt x="534" y="625"/>
                  </a:lnTo>
                  <a:lnTo>
                    <a:pt x="541" y="625"/>
                  </a:lnTo>
                  <a:lnTo>
                    <a:pt x="543" y="639"/>
                  </a:lnTo>
                  <a:lnTo>
                    <a:pt x="546" y="650"/>
                  </a:lnTo>
                  <a:lnTo>
                    <a:pt x="548" y="664"/>
                  </a:lnTo>
                  <a:lnTo>
                    <a:pt x="541" y="664"/>
                  </a:lnTo>
                  <a:lnTo>
                    <a:pt x="537" y="658"/>
                  </a:lnTo>
                  <a:lnTo>
                    <a:pt x="534" y="655"/>
                  </a:lnTo>
                  <a:lnTo>
                    <a:pt x="529" y="651"/>
                  </a:lnTo>
                  <a:lnTo>
                    <a:pt x="525" y="648"/>
                  </a:lnTo>
                  <a:lnTo>
                    <a:pt x="522" y="643"/>
                  </a:lnTo>
                  <a:lnTo>
                    <a:pt x="518" y="637"/>
                  </a:lnTo>
                  <a:lnTo>
                    <a:pt x="516" y="634"/>
                  </a:lnTo>
                  <a:lnTo>
                    <a:pt x="515" y="630"/>
                  </a:lnTo>
                  <a:lnTo>
                    <a:pt x="515" y="627"/>
                  </a:lnTo>
                  <a:lnTo>
                    <a:pt x="515" y="622"/>
                  </a:lnTo>
                  <a:close/>
                  <a:moveTo>
                    <a:pt x="4304" y="609"/>
                  </a:moveTo>
                  <a:lnTo>
                    <a:pt x="4306" y="611"/>
                  </a:lnTo>
                  <a:lnTo>
                    <a:pt x="4306" y="611"/>
                  </a:lnTo>
                  <a:lnTo>
                    <a:pt x="4306" y="611"/>
                  </a:lnTo>
                  <a:lnTo>
                    <a:pt x="4306" y="613"/>
                  </a:lnTo>
                  <a:lnTo>
                    <a:pt x="4307" y="613"/>
                  </a:lnTo>
                  <a:lnTo>
                    <a:pt x="4307" y="615"/>
                  </a:lnTo>
                  <a:lnTo>
                    <a:pt x="4313" y="627"/>
                  </a:lnTo>
                  <a:lnTo>
                    <a:pt x="4313" y="643"/>
                  </a:lnTo>
                  <a:lnTo>
                    <a:pt x="4313" y="658"/>
                  </a:lnTo>
                  <a:lnTo>
                    <a:pt x="4316" y="676"/>
                  </a:lnTo>
                  <a:lnTo>
                    <a:pt x="4321" y="693"/>
                  </a:lnTo>
                  <a:lnTo>
                    <a:pt x="4330" y="712"/>
                  </a:lnTo>
                  <a:lnTo>
                    <a:pt x="4335" y="733"/>
                  </a:lnTo>
                  <a:lnTo>
                    <a:pt x="4311" y="730"/>
                  </a:lnTo>
                  <a:lnTo>
                    <a:pt x="4311" y="746"/>
                  </a:lnTo>
                  <a:lnTo>
                    <a:pt x="4314" y="758"/>
                  </a:lnTo>
                  <a:lnTo>
                    <a:pt x="4316" y="770"/>
                  </a:lnTo>
                  <a:lnTo>
                    <a:pt x="4320" y="787"/>
                  </a:lnTo>
                  <a:lnTo>
                    <a:pt x="4314" y="787"/>
                  </a:lnTo>
                  <a:lnTo>
                    <a:pt x="4311" y="787"/>
                  </a:lnTo>
                  <a:lnTo>
                    <a:pt x="4306" y="789"/>
                  </a:lnTo>
                  <a:lnTo>
                    <a:pt x="4304" y="789"/>
                  </a:lnTo>
                  <a:lnTo>
                    <a:pt x="4301" y="791"/>
                  </a:lnTo>
                  <a:lnTo>
                    <a:pt x="4301" y="791"/>
                  </a:lnTo>
                  <a:lnTo>
                    <a:pt x="4297" y="781"/>
                  </a:lnTo>
                  <a:lnTo>
                    <a:pt x="4295" y="761"/>
                  </a:lnTo>
                  <a:lnTo>
                    <a:pt x="4295" y="739"/>
                  </a:lnTo>
                  <a:lnTo>
                    <a:pt x="4295" y="714"/>
                  </a:lnTo>
                  <a:lnTo>
                    <a:pt x="4295" y="691"/>
                  </a:lnTo>
                  <a:lnTo>
                    <a:pt x="4292" y="676"/>
                  </a:lnTo>
                  <a:lnTo>
                    <a:pt x="4292" y="637"/>
                  </a:lnTo>
                  <a:lnTo>
                    <a:pt x="4295" y="632"/>
                  </a:lnTo>
                  <a:lnTo>
                    <a:pt x="4297" y="629"/>
                  </a:lnTo>
                  <a:lnTo>
                    <a:pt x="4299" y="625"/>
                  </a:lnTo>
                  <a:lnTo>
                    <a:pt x="4301" y="622"/>
                  </a:lnTo>
                  <a:lnTo>
                    <a:pt x="4302" y="616"/>
                  </a:lnTo>
                  <a:lnTo>
                    <a:pt x="4304" y="609"/>
                  </a:lnTo>
                  <a:close/>
                  <a:moveTo>
                    <a:pt x="2253" y="595"/>
                  </a:moveTo>
                  <a:lnTo>
                    <a:pt x="2257" y="616"/>
                  </a:lnTo>
                  <a:lnTo>
                    <a:pt x="2255" y="637"/>
                  </a:lnTo>
                  <a:lnTo>
                    <a:pt x="2250" y="660"/>
                  </a:lnTo>
                  <a:lnTo>
                    <a:pt x="2236" y="667"/>
                  </a:lnTo>
                  <a:lnTo>
                    <a:pt x="2223" y="671"/>
                  </a:lnTo>
                  <a:lnTo>
                    <a:pt x="2204" y="672"/>
                  </a:lnTo>
                  <a:lnTo>
                    <a:pt x="2204" y="664"/>
                  </a:lnTo>
                  <a:lnTo>
                    <a:pt x="2209" y="651"/>
                  </a:lnTo>
                  <a:lnTo>
                    <a:pt x="2209" y="636"/>
                  </a:lnTo>
                  <a:lnTo>
                    <a:pt x="2208" y="618"/>
                  </a:lnTo>
                  <a:lnTo>
                    <a:pt x="2218" y="609"/>
                  </a:lnTo>
                  <a:lnTo>
                    <a:pt x="2227" y="602"/>
                  </a:lnTo>
                  <a:lnTo>
                    <a:pt x="2237" y="597"/>
                  </a:lnTo>
                  <a:lnTo>
                    <a:pt x="2253" y="595"/>
                  </a:lnTo>
                  <a:close/>
                  <a:moveTo>
                    <a:pt x="2503" y="568"/>
                  </a:moveTo>
                  <a:lnTo>
                    <a:pt x="2506" y="571"/>
                  </a:lnTo>
                  <a:lnTo>
                    <a:pt x="2508" y="573"/>
                  </a:lnTo>
                  <a:lnTo>
                    <a:pt x="2510" y="575"/>
                  </a:lnTo>
                  <a:lnTo>
                    <a:pt x="2510" y="578"/>
                  </a:lnTo>
                  <a:lnTo>
                    <a:pt x="2510" y="582"/>
                  </a:lnTo>
                  <a:lnTo>
                    <a:pt x="2511" y="587"/>
                  </a:lnTo>
                  <a:lnTo>
                    <a:pt x="2510" y="590"/>
                  </a:lnTo>
                  <a:lnTo>
                    <a:pt x="2508" y="592"/>
                  </a:lnTo>
                  <a:lnTo>
                    <a:pt x="2508" y="594"/>
                  </a:lnTo>
                  <a:lnTo>
                    <a:pt x="2508" y="595"/>
                  </a:lnTo>
                  <a:lnTo>
                    <a:pt x="2508" y="597"/>
                  </a:lnTo>
                  <a:lnTo>
                    <a:pt x="2506" y="599"/>
                  </a:lnTo>
                  <a:lnTo>
                    <a:pt x="2504" y="601"/>
                  </a:lnTo>
                  <a:lnTo>
                    <a:pt x="2503" y="601"/>
                  </a:lnTo>
                  <a:lnTo>
                    <a:pt x="2501" y="601"/>
                  </a:lnTo>
                  <a:lnTo>
                    <a:pt x="2499" y="602"/>
                  </a:lnTo>
                  <a:lnTo>
                    <a:pt x="2496" y="602"/>
                  </a:lnTo>
                  <a:lnTo>
                    <a:pt x="2490" y="590"/>
                  </a:lnTo>
                  <a:lnTo>
                    <a:pt x="2487" y="585"/>
                  </a:lnTo>
                  <a:lnTo>
                    <a:pt x="2487" y="583"/>
                  </a:lnTo>
                  <a:lnTo>
                    <a:pt x="2489" y="582"/>
                  </a:lnTo>
                  <a:lnTo>
                    <a:pt x="2496" y="578"/>
                  </a:lnTo>
                  <a:lnTo>
                    <a:pt x="2503" y="568"/>
                  </a:lnTo>
                  <a:close/>
                  <a:moveTo>
                    <a:pt x="2583" y="529"/>
                  </a:moveTo>
                  <a:lnTo>
                    <a:pt x="2588" y="531"/>
                  </a:lnTo>
                  <a:lnTo>
                    <a:pt x="2590" y="531"/>
                  </a:lnTo>
                  <a:lnTo>
                    <a:pt x="2592" y="531"/>
                  </a:lnTo>
                  <a:lnTo>
                    <a:pt x="2593" y="533"/>
                  </a:lnTo>
                  <a:lnTo>
                    <a:pt x="2595" y="533"/>
                  </a:lnTo>
                  <a:lnTo>
                    <a:pt x="2592" y="538"/>
                  </a:lnTo>
                  <a:lnTo>
                    <a:pt x="2590" y="543"/>
                  </a:lnTo>
                  <a:lnTo>
                    <a:pt x="2588" y="548"/>
                  </a:lnTo>
                  <a:lnTo>
                    <a:pt x="2585" y="554"/>
                  </a:lnTo>
                  <a:lnTo>
                    <a:pt x="2579" y="557"/>
                  </a:lnTo>
                  <a:lnTo>
                    <a:pt x="2579" y="552"/>
                  </a:lnTo>
                  <a:lnTo>
                    <a:pt x="2578" y="552"/>
                  </a:lnTo>
                  <a:lnTo>
                    <a:pt x="2578" y="550"/>
                  </a:lnTo>
                  <a:lnTo>
                    <a:pt x="2578" y="550"/>
                  </a:lnTo>
                  <a:lnTo>
                    <a:pt x="2578" y="548"/>
                  </a:lnTo>
                  <a:lnTo>
                    <a:pt x="2576" y="545"/>
                  </a:lnTo>
                  <a:lnTo>
                    <a:pt x="2579" y="541"/>
                  </a:lnTo>
                  <a:lnTo>
                    <a:pt x="2581" y="538"/>
                  </a:lnTo>
                  <a:lnTo>
                    <a:pt x="2583" y="534"/>
                  </a:lnTo>
                  <a:lnTo>
                    <a:pt x="2583" y="529"/>
                  </a:lnTo>
                  <a:close/>
                  <a:moveTo>
                    <a:pt x="246" y="526"/>
                  </a:moveTo>
                  <a:lnTo>
                    <a:pt x="251" y="534"/>
                  </a:lnTo>
                  <a:lnTo>
                    <a:pt x="251" y="541"/>
                  </a:lnTo>
                  <a:lnTo>
                    <a:pt x="246" y="550"/>
                  </a:lnTo>
                  <a:lnTo>
                    <a:pt x="239" y="555"/>
                  </a:lnTo>
                  <a:lnTo>
                    <a:pt x="232" y="559"/>
                  </a:lnTo>
                  <a:lnTo>
                    <a:pt x="230" y="561"/>
                  </a:lnTo>
                  <a:lnTo>
                    <a:pt x="227" y="557"/>
                  </a:lnTo>
                  <a:lnTo>
                    <a:pt x="225" y="554"/>
                  </a:lnTo>
                  <a:lnTo>
                    <a:pt x="223" y="548"/>
                  </a:lnTo>
                  <a:lnTo>
                    <a:pt x="223" y="543"/>
                  </a:lnTo>
                  <a:lnTo>
                    <a:pt x="221" y="538"/>
                  </a:lnTo>
                  <a:lnTo>
                    <a:pt x="234" y="533"/>
                  </a:lnTo>
                  <a:lnTo>
                    <a:pt x="237" y="531"/>
                  </a:lnTo>
                  <a:lnTo>
                    <a:pt x="242" y="529"/>
                  </a:lnTo>
                  <a:lnTo>
                    <a:pt x="246" y="526"/>
                  </a:lnTo>
                  <a:close/>
                  <a:moveTo>
                    <a:pt x="2646" y="503"/>
                  </a:moveTo>
                  <a:lnTo>
                    <a:pt x="2660" y="510"/>
                  </a:lnTo>
                  <a:lnTo>
                    <a:pt x="2660" y="515"/>
                  </a:lnTo>
                  <a:lnTo>
                    <a:pt x="2656" y="515"/>
                  </a:lnTo>
                  <a:lnTo>
                    <a:pt x="2655" y="517"/>
                  </a:lnTo>
                  <a:lnTo>
                    <a:pt x="2651" y="519"/>
                  </a:lnTo>
                  <a:lnTo>
                    <a:pt x="2649" y="522"/>
                  </a:lnTo>
                  <a:lnTo>
                    <a:pt x="2646" y="520"/>
                  </a:lnTo>
                  <a:lnTo>
                    <a:pt x="2644" y="520"/>
                  </a:lnTo>
                  <a:lnTo>
                    <a:pt x="2644" y="520"/>
                  </a:lnTo>
                  <a:lnTo>
                    <a:pt x="2642" y="519"/>
                  </a:lnTo>
                  <a:lnTo>
                    <a:pt x="2641" y="519"/>
                  </a:lnTo>
                  <a:lnTo>
                    <a:pt x="2641" y="515"/>
                  </a:lnTo>
                  <a:lnTo>
                    <a:pt x="2641" y="512"/>
                  </a:lnTo>
                  <a:lnTo>
                    <a:pt x="2641" y="510"/>
                  </a:lnTo>
                  <a:lnTo>
                    <a:pt x="2641" y="510"/>
                  </a:lnTo>
                  <a:lnTo>
                    <a:pt x="2642" y="506"/>
                  </a:lnTo>
                  <a:lnTo>
                    <a:pt x="2646" y="503"/>
                  </a:lnTo>
                  <a:close/>
                  <a:moveTo>
                    <a:pt x="2272" y="494"/>
                  </a:moveTo>
                  <a:lnTo>
                    <a:pt x="2290" y="496"/>
                  </a:lnTo>
                  <a:lnTo>
                    <a:pt x="2304" y="499"/>
                  </a:lnTo>
                  <a:lnTo>
                    <a:pt x="2300" y="506"/>
                  </a:lnTo>
                  <a:lnTo>
                    <a:pt x="2298" y="512"/>
                  </a:lnTo>
                  <a:lnTo>
                    <a:pt x="2295" y="517"/>
                  </a:lnTo>
                  <a:lnTo>
                    <a:pt x="2291" y="522"/>
                  </a:lnTo>
                  <a:lnTo>
                    <a:pt x="2300" y="522"/>
                  </a:lnTo>
                  <a:lnTo>
                    <a:pt x="2304" y="519"/>
                  </a:lnTo>
                  <a:lnTo>
                    <a:pt x="2305" y="517"/>
                  </a:lnTo>
                  <a:lnTo>
                    <a:pt x="2309" y="515"/>
                  </a:lnTo>
                  <a:lnTo>
                    <a:pt x="2314" y="515"/>
                  </a:lnTo>
                  <a:lnTo>
                    <a:pt x="2314" y="522"/>
                  </a:lnTo>
                  <a:lnTo>
                    <a:pt x="2319" y="534"/>
                  </a:lnTo>
                  <a:lnTo>
                    <a:pt x="2316" y="545"/>
                  </a:lnTo>
                  <a:lnTo>
                    <a:pt x="2311" y="554"/>
                  </a:lnTo>
                  <a:lnTo>
                    <a:pt x="2307" y="561"/>
                  </a:lnTo>
                  <a:lnTo>
                    <a:pt x="2316" y="569"/>
                  </a:lnTo>
                  <a:lnTo>
                    <a:pt x="2325" y="582"/>
                  </a:lnTo>
                  <a:lnTo>
                    <a:pt x="2337" y="595"/>
                  </a:lnTo>
                  <a:lnTo>
                    <a:pt x="2347" y="611"/>
                  </a:lnTo>
                  <a:lnTo>
                    <a:pt x="2356" y="629"/>
                  </a:lnTo>
                  <a:lnTo>
                    <a:pt x="2363" y="644"/>
                  </a:lnTo>
                  <a:lnTo>
                    <a:pt x="2365" y="657"/>
                  </a:lnTo>
                  <a:lnTo>
                    <a:pt x="2361" y="669"/>
                  </a:lnTo>
                  <a:lnTo>
                    <a:pt x="2353" y="676"/>
                  </a:lnTo>
                  <a:lnTo>
                    <a:pt x="2342" y="683"/>
                  </a:lnTo>
                  <a:lnTo>
                    <a:pt x="2325" y="690"/>
                  </a:lnTo>
                  <a:lnTo>
                    <a:pt x="2304" y="695"/>
                  </a:lnTo>
                  <a:lnTo>
                    <a:pt x="2285" y="700"/>
                  </a:lnTo>
                  <a:lnTo>
                    <a:pt x="2269" y="702"/>
                  </a:lnTo>
                  <a:lnTo>
                    <a:pt x="2269" y="698"/>
                  </a:lnTo>
                  <a:lnTo>
                    <a:pt x="2279" y="683"/>
                  </a:lnTo>
                  <a:lnTo>
                    <a:pt x="2288" y="667"/>
                  </a:lnTo>
                  <a:lnTo>
                    <a:pt x="2283" y="667"/>
                  </a:lnTo>
                  <a:lnTo>
                    <a:pt x="2279" y="667"/>
                  </a:lnTo>
                  <a:lnTo>
                    <a:pt x="2276" y="665"/>
                  </a:lnTo>
                  <a:lnTo>
                    <a:pt x="2276" y="664"/>
                  </a:lnTo>
                  <a:lnTo>
                    <a:pt x="2274" y="662"/>
                  </a:lnTo>
                  <a:lnTo>
                    <a:pt x="2274" y="658"/>
                  </a:lnTo>
                  <a:lnTo>
                    <a:pt x="2272" y="653"/>
                  </a:lnTo>
                  <a:lnTo>
                    <a:pt x="2285" y="650"/>
                  </a:lnTo>
                  <a:lnTo>
                    <a:pt x="2281" y="646"/>
                  </a:lnTo>
                  <a:lnTo>
                    <a:pt x="2281" y="644"/>
                  </a:lnTo>
                  <a:lnTo>
                    <a:pt x="2279" y="643"/>
                  </a:lnTo>
                  <a:lnTo>
                    <a:pt x="2279" y="643"/>
                  </a:lnTo>
                  <a:lnTo>
                    <a:pt x="2279" y="641"/>
                  </a:lnTo>
                  <a:lnTo>
                    <a:pt x="2281" y="637"/>
                  </a:lnTo>
                  <a:lnTo>
                    <a:pt x="2283" y="630"/>
                  </a:lnTo>
                  <a:lnTo>
                    <a:pt x="2288" y="625"/>
                  </a:lnTo>
                  <a:lnTo>
                    <a:pt x="2291" y="622"/>
                  </a:lnTo>
                  <a:lnTo>
                    <a:pt x="2298" y="618"/>
                  </a:lnTo>
                  <a:lnTo>
                    <a:pt x="2304" y="615"/>
                  </a:lnTo>
                  <a:lnTo>
                    <a:pt x="2302" y="611"/>
                  </a:lnTo>
                  <a:lnTo>
                    <a:pt x="2302" y="609"/>
                  </a:lnTo>
                  <a:lnTo>
                    <a:pt x="2302" y="609"/>
                  </a:lnTo>
                  <a:lnTo>
                    <a:pt x="2300" y="608"/>
                  </a:lnTo>
                  <a:lnTo>
                    <a:pt x="2300" y="606"/>
                  </a:lnTo>
                  <a:lnTo>
                    <a:pt x="2298" y="602"/>
                  </a:lnTo>
                  <a:lnTo>
                    <a:pt x="2297" y="602"/>
                  </a:lnTo>
                  <a:lnTo>
                    <a:pt x="2297" y="601"/>
                  </a:lnTo>
                  <a:lnTo>
                    <a:pt x="2297" y="601"/>
                  </a:lnTo>
                  <a:lnTo>
                    <a:pt x="2297" y="601"/>
                  </a:lnTo>
                  <a:lnTo>
                    <a:pt x="2295" y="601"/>
                  </a:lnTo>
                  <a:lnTo>
                    <a:pt x="2291" y="599"/>
                  </a:lnTo>
                  <a:lnTo>
                    <a:pt x="2288" y="597"/>
                  </a:lnTo>
                  <a:lnTo>
                    <a:pt x="2286" y="597"/>
                  </a:lnTo>
                  <a:lnTo>
                    <a:pt x="2283" y="597"/>
                  </a:lnTo>
                  <a:lnTo>
                    <a:pt x="2279" y="595"/>
                  </a:lnTo>
                  <a:lnTo>
                    <a:pt x="2276" y="595"/>
                  </a:lnTo>
                  <a:lnTo>
                    <a:pt x="2276" y="594"/>
                  </a:lnTo>
                  <a:lnTo>
                    <a:pt x="2274" y="592"/>
                  </a:lnTo>
                  <a:lnTo>
                    <a:pt x="2274" y="590"/>
                  </a:lnTo>
                  <a:lnTo>
                    <a:pt x="2274" y="587"/>
                  </a:lnTo>
                  <a:lnTo>
                    <a:pt x="2272" y="583"/>
                  </a:lnTo>
                  <a:lnTo>
                    <a:pt x="2274" y="582"/>
                  </a:lnTo>
                  <a:lnTo>
                    <a:pt x="2274" y="580"/>
                  </a:lnTo>
                  <a:lnTo>
                    <a:pt x="2276" y="578"/>
                  </a:lnTo>
                  <a:lnTo>
                    <a:pt x="2276" y="576"/>
                  </a:lnTo>
                  <a:lnTo>
                    <a:pt x="2276" y="573"/>
                  </a:lnTo>
                  <a:lnTo>
                    <a:pt x="2272" y="573"/>
                  </a:lnTo>
                  <a:lnTo>
                    <a:pt x="2271" y="576"/>
                  </a:lnTo>
                  <a:lnTo>
                    <a:pt x="2271" y="578"/>
                  </a:lnTo>
                  <a:lnTo>
                    <a:pt x="2271" y="580"/>
                  </a:lnTo>
                  <a:lnTo>
                    <a:pt x="2269" y="580"/>
                  </a:lnTo>
                  <a:lnTo>
                    <a:pt x="2267" y="582"/>
                  </a:lnTo>
                  <a:lnTo>
                    <a:pt x="2265" y="583"/>
                  </a:lnTo>
                  <a:lnTo>
                    <a:pt x="2262" y="566"/>
                  </a:lnTo>
                  <a:lnTo>
                    <a:pt x="2258" y="550"/>
                  </a:lnTo>
                  <a:lnTo>
                    <a:pt x="2257" y="538"/>
                  </a:lnTo>
                  <a:lnTo>
                    <a:pt x="2260" y="529"/>
                  </a:lnTo>
                  <a:lnTo>
                    <a:pt x="2265" y="520"/>
                  </a:lnTo>
                  <a:lnTo>
                    <a:pt x="2271" y="510"/>
                  </a:lnTo>
                  <a:lnTo>
                    <a:pt x="2272" y="494"/>
                  </a:lnTo>
                  <a:close/>
                  <a:moveTo>
                    <a:pt x="29" y="458"/>
                  </a:moveTo>
                  <a:lnTo>
                    <a:pt x="49" y="458"/>
                  </a:lnTo>
                  <a:lnTo>
                    <a:pt x="49" y="465"/>
                  </a:lnTo>
                  <a:lnTo>
                    <a:pt x="45" y="465"/>
                  </a:lnTo>
                  <a:lnTo>
                    <a:pt x="45" y="468"/>
                  </a:lnTo>
                  <a:lnTo>
                    <a:pt x="40" y="466"/>
                  </a:lnTo>
                  <a:lnTo>
                    <a:pt x="36" y="463"/>
                  </a:lnTo>
                  <a:lnTo>
                    <a:pt x="33" y="461"/>
                  </a:lnTo>
                  <a:lnTo>
                    <a:pt x="29" y="458"/>
                  </a:lnTo>
                  <a:close/>
                  <a:moveTo>
                    <a:pt x="1239" y="403"/>
                  </a:moveTo>
                  <a:lnTo>
                    <a:pt x="1244" y="407"/>
                  </a:lnTo>
                  <a:lnTo>
                    <a:pt x="1249" y="412"/>
                  </a:lnTo>
                  <a:lnTo>
                    <a:pt x="1253" y="419"/>
                  </a:lnTo>
                  <a:lnTo>
                    <a:pt x="1255" y="426"/>
                  </a:lnTo>
                  <a:lnTo>
                    <a:pt x="1251" y="426"/>
                  </a:lnTo>
                  <a:lnTo>
                    <a:pt x="1248" y="428"/>
                  </a:lnTo>
                  <a:lnTo>
                    <a:pt x="1246" y="428"/>
                  </a:lnTo>
                  <a:lnTo>
                    <a:pt x="1241" y="430"/>
                  </a:lnTo>
                  <a:lnTo>
                    <a:pt x="1235" y="430"/>
                  </a:lnTo>
                  <a:lnTo>
                    <a:pt x="1235" y="426"/>
                  </a:lnTo>
                  <a:lnTo>
                    <a:pt x="1234" y="426"/>
                  </a:lnTo>
                  <a:lnTo>
                    <a:pt x="1234" y="424"/>
                  </a:lnTo>
                  <a:lnTo>
                    <a:pt x="1234" y="424"/>
                  </a:lnTo>
                  <a:lnTo>
                    <a:pt x="1232" y="423"/>
                  </a:lnTo>
                  <a:lnTo>
                    <a:pt x="1234" y="419"/>
                  </a:lnTo>
                  <a:lnTo>
                    <a:pt x="1234" y="417"/>
                  </a:lnTo>
                  <a:lnTo>
                    <a:pt x="1234" y="417"/>
                  </a:lnTo>
                  <a:lnTo>
                    <a:pt x="1234" y="416"/>
                  </a:lnTo>
                  <a:lnTo>
                    <a:pt x="1235" y="414"/>
                  </a:lnTo>
                  <a:lnTo>
                    <a:pt x="1239" y="403"/>
                  </a:lnTo>
                  <a:close/>
                  <a:moveTo>
                    <a:pt x="1209" y="391"/>
                  </a:moveTo>
                  <a:lnTo>
                    <a:pt x="1213" y="395"/>
                  </a:lnTo>
                  <a:lnTo>
                    <a:pt x="1215" y="397"/>
                  </a:lnTo>
                  <a:lnTo>
                    <a:pt x="1215" y="398"/>
                  </a:lnTo>
                  <a:lnTo>
                    <a:pt x="1216" y="402"/>
                  </a:lnTo>
                  <a:lnTo>
                    <a:pt x="1216" y="405"/>
                  </a:lnTo>
                  <a:lnTo>
                    <a:pt x="1216" y="410"/>
                  </a:lnTo>
                  <a:lnTo>
                    <a:pt x="1213" y="410"/>
                  </a:lnTo>
                  <a:lnTo>
                    <a:pt x="1213" y="414"/>
                  </a:lnTo>
                  <a:lnTo>
                    <a:pt x="1206" y="412"/>
                  </a:lnTo>
                  <a:lnTo>
                    <a:pt x="1199" y="410"/>
                  </a:lnTo>
                  <a:lnTo>
                    <a:pt x="1194" y="407"/>
                  </a:lnTo>
                  <a:lnTo>
                    <a:pt x="1190" y="407"/>
                  </a:lnTo>
                  <a:lnTo>
                    <a:pt x="1190" y="403"/>
                  </a:lnTo>
                  <a:lnTo>
                    <a:pt x="1197" y="400"/>
                  </a:lnTo>
                  <a:lnTo>
                    <a:pt x="1204" y="397"/>
                  </a:lnTo>
                  <a:lnTo>
                    <a:pt x="1209" y="391"/>
                  </a:lnTo>
                  <a:close/>
                  <a:moveTo>
                    <a:pt x="1286" y="360"/>
                  </a:moveTo>
                  <a:lnTo>
                    <a:pt x="1290" y="362"/>
                  </a:lnTo>
                  <a:lnTo>
                    <a:pt x="1290" y="362"/>
                  </a:lnTo>
                  <a:lnTo>
                    <a:pt x="1291" y="363"/>
                  </a:lnTo>
                  <a:lnTo>
                    <a:pt x="1291" y="363"/>
                  </a:lnTo>
                  <a:lnTo>
                    <a:pt x="1293" y="365"/>
                  </a:lnTo>
                  <a:lnTo>
                    <a:pt x="1297" y="365"/>
                  </a:lnTo>
                  <a:lnTo>
                    <a:pt x="1297" y="367"/>
                  </a:lnTo>
                  <a:lnTo>
                    <a:pt x="1297" y="369"/>
                  </a:lnTo>
                  <a:lnTo>
                    <a:pt x="1295" y="370"/>
                  </a:lnTo>
                  <a:lnTo>
                    <a:pt x="1295" y="370"/>
                  </a:lnTo>
                  <a:lnTo>
                    <a:pt x="1293" y="372"/>
                  </a:lnTo>
                  <a:lnTo>
                    <a:pt x="1291" y="374"/>
                  </a:lnTo>
                  <a:lnTo>
                    <a:pt x="1290" y="374"/>
                  </a:lnTo>
                  <a:lnTo>
                    <a:pt x="1288" y="376"/>
                  </a:lnTo>
                  <a:lnTo>
                    <a:pt x="1286" y="376"/>
                  </a:lnTo>
                  <a:lnTo>
                    <a:pt x="1283" y="376"/>
                  </a:lnTo>
                  <a:lnTo>
                    <a:pt x="1283" y="370"/>
                  </a:lnTo>
                  <a:lnTo>
                    <a:pt x="1283" y="367"/>
                  </a:lnTo>
                  <a:lnTo>
                    <a:pt x="1284" y="365"/>
                  </a:lnTo>
                  <a:lnTo>
                    <a:pt x="1286" y="360"/>
                  </a:lnTo>
                  <a:close/>
                  <a:moveTo>
                    <a:pt x="0" y="341"/>
                  </a:moveTo>
                  <a:lnTo>
                    <a:pt x="17" y="344"/>
                  </a:lnTo>
                  <a:lnTo>
                    <a:pt x="29" y="349"/>
                  </a:lnTo>
                  <a:lnTo>
                    <a:pt x="38" y="360"/>
                  </a:lnTo>
                  <a:lnTo>
                    <a:pt x="35" y="363"/>
                  </a:lnTo>
                  <a:lnTo>
                    <a:pt x="31" y="363"/>
                  </a:lnTo>
                  <a:lnTo>
                    <a:pt x="29" y="365"/>
                  </a:lnTo>
                  <a:lnTo>
                    <a:pt x="28" y="367"/>
                  </a:lnTo>
                  <a:lnTo>
                    <a:pt x="22" y="369"/>
                  </a:lnTo>
                  <a:lnTo>
                    <a:pt x="19" y="365"/>
                  </a:lnTo>
                  <a:lnTo>
                    <a:pt x="14" y="362"/>
                  </a:lnTo>
                  <a:lnTo>
                    <a:pt x="10" y="358"/>
                  </a:lnTo>
                  <a:lnTo>
                    <a:pt x="5" y="356"/>
                  </a:lnTo>
                  <a:lnTo>
                    <a:pt x="3" y="355"/>
                  </a:lnTo>
                  <a:lnTo>
                    <a:pt x="0" y="351"/>
                  </a:lnTo>
                  <a:lnTo>
                    <a:pt x="0" y="348"/>
                  </a:lnTo>
                  <a:lnTo>
                    <a:pt x="0" y="341"/>
                  </a:lnTo>
                  <a:close/>
                  <a:moveTo>
                    <a:pt x="1178" y="299"/>
                  </a:moveTo>
                  <a:lnTo>
                    <a:pt x="1178" y="307"/>
                  </a:lnTo>
                  <a:lnTo>
                    <a:pt x="1180" y="311"/>
                  </a:lnTo>
                  <a:lnTo>
                    <a:pt x="1181" y="314"/>
                  </a:lnTo>
                  <a:lnTo>
                    <a:pt x="1181" y="320"/>
                  </a:lnTo>
                  <a:lnTo>
                    <a:pt x="1181" y="327"/>
                  </a:lnTo>
                  <a:lnTo>
                    <a:pt x="1201" y="327"/>
                  </a:lnTo>
                  <a:lnTo>
                    <a:pt x="1218" y="346"/>
                  </a:lnTo>
                  <a:lnTo>
                    <a:pt x="1235" y="365"/>
                  </a:lnTo>
                  <a:lnTo>
                    <a:pt x="1235" y="367"/>
                  </a:lnTo>
                  <a:lnTo>
                    <a:pt x="1234" y="369"/>
                  </a:lnTo>
                  <a:lnTo>
                    <a:pt x="1234" y="370"/>
                  </a:lnTo>
                  <a:lnTo>
                    <a:pt x="1234" y="370"/>
                  </a:lnTo>
                  <a:lnTo>
                    <a:pt x="1232" y="372"/>
                  </a:lnTo>
                  <a:lnTo>
                    <a:pt x="1229" y="376"/>
                  </a:lnTo>
                  <a:lnTo>
                    <a:pt x="1227" y="377"/>
                  </a:lnTo>
                  <a:lnTo>
                    <a:pt x="1225" y="379"/>
                  </a:lnTo>
                  <a:lnTo>
                    <a:pt x="1223" y="379"/>
                  </a:lnTo>
                  <a:lnTo>
                    <a:pt x="1218" y="379"/>
                  </a:lnTo>
                  <a:lnTo>
                    <a:pt x="1213" y="381"/>
                  </a:lnTo>
                  <a:lnTo>
                    <a:pt x="1213" y="376"/>
                  </a:lnTo>
                  <a:lnTo>
                    <a:pt x="1213" y="370"/>
                  </a:lnTo>
                  <a:lnTo>
                    <a:pt x="1213" y="367"/>
                  </a:lnTo>
                  <a:lnTo>
                    <a:pt x="1213" y="365"/>
                  </a:lnTo>
                  <a:lnTo>
                    <a:pt x="1209" y="362"/>
                  </a:lnTo>
                  <a:lnTo>
                    <a:pt x="1206" y="360"/>
                  </a:lnTo>
                  <a:lnTo>
                    <a:pt x="1201" y="356"/>
                  </a:lnTo>
                  <a:lnTo>
                    <a:pt x="1195" y="370"/>
                  </a:lnTo>
                  <a:lnTo>
                    <a:pt x="1185" y="379"/>
                  </a:lnTo>
                  <a:lnTo>
                    <a:pt x="1171" y="384"/>
                  </a:lnTo>
                  <a:lnTo>
                    <a:pt x="1171" y="379"/>
                  </a:lnTo>
                  <a:lnTo>
                    <a:pt x="1171" y="376"/>
                  </a:lnTo>
                  <a:lnTo>
                    <a:pt x="1173" y="372"/>
                  </a:lnTo>
                  <a:lnTo>
                    <a:pt x="1171" y="369"/>
                  </a:lnTo>
                  <a:lnTo>
                    <a:pt x="1169" y="365"/>
                  </a:lnTo>
                  <a:lnTo>
                    <a:pt x="1167" y="360"/>
                  </a:lnTo>
                  <a:lnTo>
                    <a:pt x="1162" y="358"/>
                  </a:lnTo>
                  <a:lnTo>
                    <a:pt x="1159" y="356"/>
                  </a:lnTo>
                  <a:lnTo>
                    <a:pt x="1155" y="356"/>
                  </a:lnTo>
                  <a:lnTo>
                    <a:pt x="1152" y="355"/>
                  </a:lnTo>
                  <a:lnTo>
                    <a:pt x="1150" y="355"/>
                  </a:lnTo>
                  <a:lnTo>
                    <a:pt x="1146" y="353"/>
                  </a:lnTo>
                  <a:lnTo>
                    <a:pt x="1143" y="349"/>
                  </a:lnTo>
                  <a:lnTo>
                    <a:pt x="1153" y="337"/>
                  </a:lnTo>
                  <a:lnTo>
                    <a:pt x="1160" y="323"/>
                  </a:lnTo>
                  <a:lnTo>
                    <a:pt x="1167" y="309"/>
                  </a:lnTo>
                  <a:lnTo>
                    <a:pt x="1178" y="299"/>
                  </a:lnTo>
                  <a:close/>
                  <a:moveTo>
                    <a:pt x="2150" y="269"/>
                  </a:moveTo>
                  <a:lnTo>
                    <a:pt x="2152" y="273"/>
                  </a:lnTo>
                  <a:lnTo>
                    <a:pt x="2154" y="276"/>
                  </a:lnTo>
                  <a:lnTo>
                    <a:pt x="2155" y="278"/>
                  </a:lnTo>
                  <a:lnTo>
                    <a:pt x="2155" y="281"/>
                  </a:lnTo>
                  <a:lnTo>
                    <a:pt x="2157" y="285"/>
                  </a:lnTo>
                  <a:lnTo>
                    <a:pt x="2157" y="292"/>
                  </a:lnTo>
                  <a:lnTo>
                    <a:pt x="2157" y="297"/>
                  </a:lnTo>
                  <a:lnTo>
                    <a:pt x="2159" y="311"/>
                  </a:lnTo>
                  <a:lnTo>
                    <a:pt x="2161" y="327"/>
                  </a:lnTo>
                  <a:lnTo>
                    <a:pt x="2161" y="341"/>
                  </a:lnTo>
                  <a:lnTo>
                    <a:pt x="2141" y="351"/>
                  </a:lnTo>
                  <a:lnTo>
                    <a:pt x="2119" y="360"/>
                  </a:lnTo>
                  <a:lnTo>
                    <a:pt x="2098" y="370"/>
                  </a:lnTo>
                  <a:lnTo>
                    <a:pt x="2080" y="384"/>
                  </a:lnTo>
                  <a:lnTo>
                    <a:pt x="2075" y="381"/>
                  </a:lnTo>
                  <a:lnTo>
                    <a:pt x="2066" y="377"/>
                  </a:lnTo>
                  <a:lnTo>
                    <a:pt x="2054" y="370"/>
                  </a:lnTo>
                  <a:lnTo>
                    <a:pt x="2044" y="365"/>
                  </a:lnTo>
                  <a:lnTo>
                    <a:pt x="2035" y="360"/>
                  </a:lnTo>
                  <a:lnTo>
                    <a:pt x="2031" y="356"/>
                  </a:lnTo>
                  <a:lnTo>
                    <a:pt x="2033" y="355"/>
                  </a:lnTo>
                  <a:lnTo>
                    <a:pt x="2035" y="353"/>
                  </a:lnTo>
                  <a:lnTo>
                    <a:pt x="2035" y="353"/>
                  </a:lnTo>
                  <a:lnTo>
                    <a:pt x="2037" y="351"/>
                  </a:lnTo>
                  <a:lnTo>
                    <a:pt x="2037" y="349"/>
                  </a:lnTo>
                  <a:lnTo>
                    <a:pt x="2038" y="346"/>
                  </a:lnTo>
                  <a:lnTo>
                    <a:pt x="2033" y="342"/>
                  </a:lnTo>
                  <a:lnTo>
                    <a:pt x="2026" y="341"/>
                  </a:lnTo>
                  <a:lnTo>
                    <a:pt x="2021" y="337"/>
                  </a:lnTo>
                  <a:lnTo>
                    <a:pt x="2016" y="334"/>
                  </a:lnTo>
                  <a:lnTo>
                    <a:pt x="2019" y="334"/>
                  </a:lnTo>
                  <a:lnTo>
                    <a:pt x="2023" y="330"/>
                  </a:lnTo>
                  <a:lnTo>
                    <a:pt x="2024" y="328"/>
                  </a:lnTo>
                  <a:lnTo>
                    <a:pt x="2026" y="328"/>
                  </a:lnTo>
                  <a:lnTo>
                    <a:pt x="2028" y="327"/>
                  </a:lnTo>
                  <a:lnTo>
                    <a:pt x="2033" y="327"/>
                  </a:lnTo>
                  <a:lnTo>
                    <a:pt x="2038" y="327"/>
                  </a:lnTo>
                  <a:lnTo>
                    <a:pt x="2038" y="314"/>
                  </a:lnTo>
                  <a:lnTo>
                    <a:pt x="2012" y="314"/>
                  </a:lnTo>
                  <a:lnTo>
                    <a:pt x="2007" y="304"/>
                  </a:lnTo>
                  <a:lnTo>
                    <a:pt x="2016" y="297"/>
                  </a:lnTo>
                  <a:lnTo>
                    <a:pt x="2023" y="290"/>
                  </a:lnTo>
                  <a:lnTo>
                    <a:pt x="2031" y="287"/>
                  </a:lnTo>
                  <a:lnTo>
                    <a:pt x="2045" y="283"/>
                  </a:lnTo>
                  <a:lnTo>
                    <a:pt x="2051" y="288"/>
                  </a:lnTo>
                  <a:lnTo>
                    <a:pt x="2054" y="294"/>
                  </a:lnTo>
                  <a:lnTo>
                    <a:pt x="2058" y="297"/>
                  </a:lnTo>
                  <a:lnTo>
                    <a:pt x="2061" y="304"/>
                  </a:lnTo>
                  <a:lnTo>
                    <a:pt x="2072" y="295"/>
                  </a:lnTo>
                  <a:lnTo>
                    <a:pt x="2082" y="288"/>
                  </a:lnTo>
                  <a:lnTo>
                    <a:pt x="2096" y="283"/>
                  </a:lnTo>
                  <a:lnTo>
                    <a:pt x="2098" y="288"/>
                  </a:lnTo>
                  <a:lnTo>
                    <a:pt x="2101" y="290"/>
                  </a:lnTo>
                  <a:lnTo>
                    <a:pt x="2101" y="292"/>
                  </a:lnTo>
                  <a:lnTo>
                    <a:pt x="2103" y="292"/>
                  </a:lnTo>
                  <a:lnTo>
                    <a:pt x="2105" y="292"/>
                  </a:lnTo>
                  <a:lnTo>
                    <a:pt x="2108" y="292"/>
                  </a:lnTo>
                  <a:lnTo>
                    <a:pt x="2117" y="287"/>
                  </a:lnTo>
                  <a:lnTo>
                    <a:pt x="2122" y="281"/>
                  </a:lnTo>
                  <a:lnTo>
                    <a:pt x="2129" y="276"/>
                  </a:lnTo>
                  <a:lnTo>
                    <a:pt x="2136" y="271"/>
                  </a:lnTo>
                  <a:lnTo>
                    <a:pt x="2150" y="269"/>
                  </a:lnTo>
                  <a:close/>
                  <a:moveTo>
                    <a:pt x="1302" y="206"/>
                  </a:moveTo>
                  <a:lnTo>
                    <a:pt x="1305" y="208"/>
                  </a:lnTo>
                  <a:lnTo>
                    <a:pt x="1307" y="210"/>
                  </a:lnTo>
                  <a:lnTo>
                    <a:pt x="1309" y="210"/>
                  </a:lnTo>
                  <a:lnTo>
                    <a:pt x="1311" y="211"/>
                  </a:lnTo>
                  <a:lnTo>
                    <a:pt x="1311" y="213"/>
                  </a:lnTo>
                  <a:lnTo>
                    <a:pt x="1311" y="215"/>
                  </a:lnTo>
                  <a:lnTo>
                    <a:pt x="1312" y="218"/>
                  </a:lnTo>
                  <a:lnTo>
                    <a:pt x="1316" y="224"/>
                  </a:lnTo>
                  <a:lnTo>
                    <a:pt x="1318" y="229"/>
                  </a:lnTo>
                  <a:lnTo>
                    <a:pt x="1319" y="234"/>
                  </a:lnTo>
                  <a:lnTo>
                    <a:pt x="1321" y="241"/>
                  </a:lnTo>
                  <a:lnTo>
                    <a:pt x="1316" y="243"/>
                  </a:lnTo>
                  <a:lnTo>
                    <a:pt x="1311" y="245"/>
                  </a:lnTo>
                  <a:lnTo>
                    <a:pt x="1305" y="245"/>
                  </a:lnTo>
                  <a:lnTo>
                    <a:pt x="1297" y="246"/>
                  </a:lnTo>
                  <a:lnTo>
                    <a:pt x="1295" y="238"/>
                  </a:lnTo>
                  <a:lnTo>
                    <a:pt x="1293" y="229"/>
                  </a:lnTo>
                  <a:lnTo>
                    <a:pt x="1293" y="218"/>
                  </a:lnTo>
                  <a:lnTo>
                    <a:pt x="1297" y="215"/>
                  </a:lnTo>
                  <a:lnTo>
                    <a:pt x="1298" y="211"/>
                  </a:lnTo>
                  <a:lnTo>
                    <a:pt x="1302" y="206"/>
                  </a:lnTo>
                  <a:close/>
                  <a:moveTo>
                    <a:pt x="1604" y="177"/>
                  </a:moveTo>
                  <a:lnTo>
                    <a:pt x="1611" y="180"/>
                  </a:lnTo>
                  <a:lnTo>
                    <a:pt x="1618" y="184"/>
                  </a:lnTo>
                  <a:lnTo>
                    <a:pt x="1621" y="187"/>
                  </a:lnTo>
                  <a:lnTo>
                    <a:pt x="1626" y="191"/>
                  </a:lnTo>
                  <a:lnTo>
                    <a:pt x="1632" y="196"/>
                  </a:lnTo>
                  <a:lnTo>
                    <a:pt x="1630" y="199"/>
                  </a:lnTo>
                  <a:lnTo>
                    <a:pt x="1630" y="199"/>
                  </a:lnTo>
                  <a:lnTo>
                    <a:pt x="1630" y="201"/>
                  </a:lnTo>
                  <a:lnTo>
                    <a:pt x="1628" y="201"/>
                  </a:lnTo>
                  <a:lnTo>
                    <a:pt x="1628" y="203"/>
                  </a:lnTo>
                  <a:lnTo>
                    <a:pt x="1625" y="206"/>
                  </a:lnTo>
                  <a:lnTo>
                    <a:pt x="1625" y="208"/>
                  </a:lnTo>
                  <a:lnTo>
                    <a:pt x="1623" y="208"/>
                  </a:lnTo>
                  <a:lnTo>
                    <a:pt x="1621" y="208"/>
                  </a:lnTo>
                  <a:lnTo>
                    <a:pt x="1619" y="210"/>
                  </a:lnTo>
                  <a:lnTo>
                    <a:pt x="1616" y="211"/>
                  </a:lnTo>
                  <a:lnTo>
                    <a:pt x="1611" y="206"/>
                  </a:lnTo>
                  <a:lnTo>
                    <a:pt x="1606" y="201"/>
                  </a:lnTo>
                  <a:lnTo>
                    <a:pt x="1599" y="196"/>
                  </a:lnTo>
                  <a:lnTo>
                    <a:pt x="1593" y="192"/>
                  </a:lnTo>
                  <a:lnTo>
                    <a:pt x="1597" y="180"/>
                  </a:lnTo>
                  <a:lnTo>
                    <a:pt x="1600" y="180"/>
                  </a:lnTo>
                  <a:lnTo>
                    <a:pt x="1602" y="178"/>
                  </a:lnTo>
                  <a:lnTo>
                    <a:pt x="1602" y="178"/>
                  </a:lnTo>
                  <a:lnTo>
                    <a:pt x="1602" y="178"/>
                  </a:lnTo>
                  <a:lnTo>
                    <a:pt x="1604" y="177"/>
                  </a:lnTo>
                  <a:close/>
                  <a:moveTo>
                    <a:pt x="2963" y="170"/>
                  </a:moveTo>
                  <a:lnTo>
                    <a:pt x="2979" y="170"/>
                  </a:lnTo>
                  <a:lnTo>
                    <a:pt x="2979" y="177"/>
                  </a:lnTo>
                  <a:lnTo>
                    <a:pt x="2976" y="177"/>
                  </a:lnTo>
                  <a:lnTo>
                    <a:pt x="2972" y="180"/>
                  </a:lnTo>
                  <a:lnTo>
                    <a:pt x="2970" y="180"/>
                  </a:lnTo>
                  <a:lnTo>
                    <a:pt x="2967" y="180"/>
                  </a:lnTo>
                  <a:lnTo>
                    <a:pt x="2967" y="178"/>
                  </a:lnTo>
                  <a:lnTo>
                    <a:pt x="2965" y="175"/>
                  </a:lnTo>
                  <a:lnTo>
                    <a:pt x="2965" y="173"/>
                  </a:lnTo>
                  <a:lnTo>
                    <a:pt x="2963" y="171"/>
                  </a:lnTo>
                  <a:lnTo>
                    <a:pt x="2963" y="170"/>
                  </a:lnTo>
                  <a:close/>
                  <a:moveTo>
                    <a:pt x="989" y="149"/>
                  </a:moveTo>
                  <a:lnTo>
                    <a:pt x="1005" y="159"/>
                  </a:lnTo>
                  <a:lnTo>
                    <a:pt x="1019" y="171"/>
                  </a:lnTo>
                  <a:lnTo>
                    <a:pt x="1033" y="184"/>
                  </a:lnTo>
                  <a:lnTo>
                    <a:pt x="1028" y="184"/>
                  </a:lnTo>
                  <a:lnTo>
                    <a:pt x="1024" y="189"/>
                  </a:lnTo>
                  <a:lnTo>
                    <a:pt x="1021" y="191"/>
                  </a:lnTo>
                  <a:lnTo>
                    <a:pt x="1016" y="191"/>
                  </a:lnTo>
                  <a:lnTo>
                    <a:pt x="1010" y="192"/>
                  </a:lnTo>
                  <a:lnTo>
                    <a:pt x="1002" y="192"/>
                  </a:lnTo>
                  <a:lnTo>
                    <a:pt x="995" y="185"/>
                  </a:lnTo>
                  <a:lnTo>
                    <a:pt x="988" y="180"/>
                  </a:lnTo>
                  <a:lnTo>
                    <a:pt x="979" y="177"/>
                  </a:lnTo>
                  <a:lnTo>
                    <a:pt x="979" y="173"/>
                  </a:lnTo>
                  <a:lnTo>
                    <a:pt x="995" y="164"/>
                  </a:lnTo>
                  <a:lnTo>
                    <a:pt x="993" y="161"/>
                  </a:lnTo>
                  <a:lnTo>
                    <a:pt x="991" y="159"/>
                  </a:lnTo>
                  <a:lnTo>
                    <a:pt x="991" y="156"/>
                  </a:lnTo>
                  <a:lnTo>
                    <a:pt x="989" y="149"/>
                  </a:lnTo>
                  <a:close/>
                  <a:moveTo>
                    <a:pt x="4822" y="100"/>
                  </a:moveTo>
                  <a:lnTo>
                    <a:pt x="4826" y="105"/>
                  </a:lnTo>
                  <a:lnTo>
                    <a:pt x="4829" y="109"/>
                  </a:lnTo>
                  <a:lnTo>
                    <a:pt x="4833" y="109"/>
                  </a:lnTo>
                  <a:lnTo>
                    <a:pt x="4835" y="110"/>
                  </a:lnTo>
                  <a:lnTo>
                    <a:pt x="4836" y="110"/>
                  </a:lnTo>
                  <a:lnTo>
                    <a:pt x="4840" y="110"/>
                  </a:lnTo>
                  <a:lnTo>
                    <a:pt x="4842" y="110"/>
                  </a:lnTo>
                  <a:lnTo>
                    <a:pt x="4843" y="110"/>
                  </a:lnTo>
                  <a:lnTo>
                    <a:pt x="4847" y="112"/>
                  </a:lnTo>
                  <a:lnTo>
                    <a:pt x="4849" y="115"/>
                  </a:lnTo>
                  <a:lnTo>
                    <a:pt x="4842" y="121"/>
                  </a:lnTo>
                  <a:lnTo>
                    <a:pt x="4835" y="126"/>
                  </a:lnTo>
                  <a:lnTo>
                    <a:pt x="4800" y="129"/>
                  </a:lnTo>
                  <a:lnTo>
                    <a:pt x="4800" y="115"/>
                  </a:lnTo>
                  <a:lnTo>
                    <a:pt x="4805" y="110"/>
                  </a:lnTo>
                  <a:lnTo>
                    <a:pt x="4810" y="107"/>
                  </a:lnTo>
                  <a:lnTo>
                    <a:pt x="4815" y="103"/>
                  </a:lnTo>
                  <a:lnTo>
                    <a:pt x="4822" y="100"/>
                  </a:lnTo>
                  <a:close/>
                  <a:moveTo>
                    <a:pt x="1063" y="72"/>
                  </a:moveTo>
                  <a:lnTo>
                    <a:pt x="1064" y="79"/>
                  </a:lnTo>
                  <a:lnTo>
                    <a:pt x="1064" y="84"/>
                  </a:lnTo>
                  <a:lnTo>
                    <a:pt x="1066" y="86"/>
                  </a:lnTo>
                  <a:lnTo>
                    <a:pt x="1068" y="88"/>
                  </a:lnTo>
                  <a:lnTo>
                    <a:pt x="1070" y="89"/>
                  </a:lnTo>
                  <a:lnTo>
                    <a:pt x="1073" y="93"/>
                  </a:lnTo>
                  <a:lnTo>
                    <a:pt x="1075" y="96"/>
                  </a:lnTo>
                  <a:lnTo>
                    <a:pt x="1073" y="100"/>
                  </a:lnTo>
                  <a:lnTo>
                    <a:pt x="1071" y="105"/>
                  </a:lnTo>
                  <a:lnTo>
                    <a:pt x="1070" y="109"/>
                  </a:lnTo>
                  <a:lnTo>
                    <a:pt x="1068" y="112"/>
                  </a:lnTo>
                  <a:lnTo>
                    <a:pt x="1066" y="119"/>
                  </a:lnTo>
                  <a:lnTo>
                    <a:pt x="1073" y="121"/>
                  </a:lnTo>
                  <a:lnTo>
                    <a:pt x="1077" y="124"/>
                  </a:lnTo>
                  <a:lnTo>
                    <a:pt x="1080" y="128"/>
                  </a:lnTo>
                  <a:lnTo>
                    <a:pt x="1082" y="131"/>
                  </a:lnTo>
                  <a:lnTo>
                    <a:pt x="1082" y="138"/>
                  </a:lnTo>
                  <a:lnTo>
                    <a:pt x="1082" y="145"/>
                  </a:lnTo>
                  <a:lnTo>
                    <a:pt x="1077" y="149"/>
                  </a:lnTo>
                  <a:lnTo>
                    <a:pt x="1073" y="152"/>
                  </a:lnTo>
                  <a:lnTo>
                    <a:pt x="1071" y="157"/>
                  </a:lnTo>
                  <a:lnTo>
                    <a:pt x="1070" y="163"/>
                  </a:lnTo>
                  <a:lnTo>
                    <a:pt x="1066" y="170"/>
                  </a:lnTo>
                  <a:lnTo>
                    <a:pt x="1091" y="170"/>
                  </a:lnTo>
                  <a:lnTo>
                    <a:pt x="1091" y="185"/>
                  </a:lnTo>
                  <a:lnTo>
                    <a:pt x="1094" y="199"/>
                  </a:lnTo>
                  <a:lnTo>
                    <a:pt x="1105" y="199"/>
                  </a:lnTo>
                  <a:lnTo>
                    <a:pt x="1110" y="194"/>
                  </a:lnTo>
                  <a:lnTo>
                    <a:pt x="1115" y="189"/>
                  </a:lnTo>
                  <a:lnTo>
                    <a:pt x="1120" y="184"/>
                  </a:lnTo>
                  <a:lnTo>
                    <a:pt x="1129" y="180"/>
                  </a:lnTo>
                  <a:lnTo>
                    <a:pt x="1129" y="191"/>
                  </a:lnTo>
                  <a:lnTo>
                    <a:pt x="1127" y="205"/>
                  </a:lnTo>
                  <a:lnTo>
                    <a:pt x="1126" y="217"/>
                  </a:lnTo>
                  <a:lnTo>
                    <a:pt x="1126" y="225"/>
                  </a:lnTo>
                  <a:lnTo>
                    <a:pt x="1124" y="231"/>
                  </a:lnTo>
                  <a:lnTo>
                    <a:pt x="1127" y="234"/>
                  </a:lnTo>
                  <a:lnTo>
                    <a:pt x="1129" y="236"/>
                  </a:lnTo>
                  <a:lnTo>
                    <a:pt x="1131" y="238"/>
                  </a:lnTo>
                  <a:lnTo>
                    <a:pt x="1134" y="239"/>
                  </a:lnTo>
                  <a:lnTo>
                    <a:pt x="1139" y="241"/>
                  </a:lnTo>
                  <a:lnTo>
                    <a:pt x="1148" y="227"/>
                  </a:lnTo>
                  <a:lnTo>
                    <a:pt x="1155" y="211"/>
                  </a:lnTo>
                  <a:lnTo>
                    <a:pt x="1155" y="199"/>
                  </a:lnTo>
                  <a:lnTo>
                    <a:pt x="1153" y="187"/>
                  </a:lnTo>
                  <a:lnTo>
                    <a:pt x="1153" y="175"/>
                  </a:lnTo>
                  <a:lnTo>
                    <a:pt x="1157" y="163"/>
                  </a:lnTo>
                  <a:lnTo>
                    <a:pt x="1167" y="154"/>
                  </a:lnTo>
                  <a:lnTo>
                    <a:pt x="1171" y="150"/>
                  </a:lnTo>
                  <a:lnTo>
                    <a:pt x="1174" y="150"/>
                  </a:lnTo>
                  <a:lnTo>
                    <a:pt x="1178" y="152"/>
                  </a:lnTo>
                  <a:lnTo>
                    <a:pt x="1181" y="154"/>
                  </a:lnTo>
                  <a:lnTo>
                    <a:pt x="1183" y="157"/>
                  </a:lnTo>
                  <a:lnTo>
                    <a:pt x="1187" y="161"/>
                  </a:lnTo>
                  <a:lnTo>
                    <a:pt x="1188" y="164"/>
                  </a:lnTo>
                  <a:lnTo>
                    <a:pt x="1192" y="166"/>
                  </a:lnTo>
                  <a:lnTo>
                    <a:pt x="1194" y="170"/>
                  </a:lnTo>
                  <a:lnTo>
                    <a:pt x="1201" y="170"/>
                  </a:lnTo>
                  <a:lnTo>
                    <a:pt x="1209" y="166"/>
                  </a:lnTo>
                  <a:lnTo>
                    <a:pt x="1218" y="164"/>
                  </a:lnTo>
                  <a:lnTo>
                    <a:pt x="1225" y="170"/>
                  </a:lnTo>
                  <a:lnTo>
                    <a:pt x="1225" y="184"/>
                  </a:lnTo>
                  <a:lnTo>
                    <a:pt x="1225" y="191"/>
                  </a:lnTo>
                  <a:lnTo>
                    <a:pt x="1223" y="203"/>
                  </a:lnTo>
                  <a:lnTo>
                    <a:pt x="1222" y="218"/>
                  </a:lnTo>
                  <a:lnTo>
                    <a:pt x="1218" y="236"/>
                  </a:lnTo>
                  <a:lnTo>
                    <a:pt x="1215" y="250"/>
                  </a:lnTo>
                  <a:lnTo>
                    <a:pt x="1213" y="260"/>
                  </a:lnTo>
                  <a:lnTo>
                    <a:pt x="1206" y="260"/>
                  </a:lnTo>
                  <a:lnTo>
                    <a:pt x="1202" y="259"/>
                  </a:lnTo>
                  <a:lnTo>
                    <a:pt x="1199" y="257"/>
                  </a:lnTo>
                  <a:lnTo>
                    <a:pt x="1195" y="255"/>
                  </a:lnTo>
                  <a:lnTo>
                    <a:pt x="1190" y="253"/>
                  </a:lnTo>
                  <a:lnTo>
                    <a:pt x="1190" y="257"/>
                  </a:lnTo>
                  <a:lnTo>
                    <a:pt x="1192" y="259"/>
                  </a:lnTo>
                  <a:lnTo>
                    <a:pt x="1194" y="260"/>
                  </a:lnTo>
                  <a:lnTo>
                    <a:pt x="1195" y="262"/>
                  </a:lnTo>
                  <a:lnTo>
                    <a:pt x="1195" y="264"/>
                  </a:lnTo>
                  <a:lnTo>
                    <a:pt x="1197" y="267"/>
                  </a:lnTo>
                  <a:lnTo>
                    <a:pt x="1197" y="273"/>
                  </a:lnTo>
                  <a:lnTo>
                    <a:pt x="1148" y="276"/>
                  </a:lnTo>
                  <a:lnTo>
                    <a:pt x="1148" y="280"/>
                  </a:lnTo>
                  <a:lnTo>
                    <a:pt x="1152" y="290"/>
                  </a:lnTo>
                  <a:lnTo>
                    <a:pt x="1150" y="301"/>
                  </a:lnTo>
                  <a:lnTo>
                    <a:pt x="1148" y="318"/>
                  </a:lnTo>
                  <a:lnTo>
                    <a:pt x="1139" y="318"/>
                  </a:lnTo>
                  <a:lnTo>
                    <a:pt x="1127" y="311"/>
                  </a:lnTo>
                  <a:lnTo>
                    <a:pt x="1110" y="307"/>
                  </a:lnTo>
                  <a:lnTo>
                    <a:pt x="1110" y="311"/>
                  </a:lnTo>
                  <a:lnTo>
                    <a:pt x="1113" y="311"/>
                  </a:lnTo>
                  <a:lnTo>
                    <a:pt x="1117" y="314"/>
                  </a:lnTo>
                  <a:lnTo>
                    <a:pt x="1119" y="316"/>
                  </a:lnTo>
                  <a:lnTo>
                    <a:pt x="1120" y="318"/>
                  </a:lnTo>
                  <a:lnTo>
                    <a:pt x="1122" y="320"/>
                  </a:lnTo>
                  <a:lnTo>
                    <a:pt x="1124" y="325"/>
                  </a:lnTo>
                  <a:lnTo>
                    <a:pt x="1124" y="330"/>
                  </a:lnTo>
                  <a:lnTo>
                    <a:pt x="1122" y="334"/>
                  </a:lnTo>
                  <a:lnTo>
                    <a:pt x="1119" y="337"/>
                  </a:lnTo>
                  <a:lnTo>
                    <a:pt x="1117" y="341"/>
                  </a:lnTo>
                  <a:lnTo>
                    <a:pt x="1108" y="348"/>
                  </a:lnTo>
                  <a:lnTo>
                    <a:pt x="1101" y="355"/>
                  </a:lnTo>
                  <a:lnTo>
                    <a:pt x="1098" y="363"/>
                  </a:lnTo>
                  <a:lnTo>
                    <a:pt x="1094" y="376"/>
                  </a:lnTo>
                  <a:lnTo>
                    <a:pt x="1087" y="376"/>
                  </a:lnTo>
                  <a:lnTo>
                    <a:pt x="1082" y="374"/>
                  </a:lnTo>
                  <a:lnTo>
                    <a:pt x="1077" y="372"/>
                  </a:lnTo>
                  <a:lnTo>
                    <a:pt x="1073" y="370"/>
                  </a:lnTo>
                  <a:lnTo>
                    <a:pt x="1066" y="369"/>
                  </a:lnTo>
                  <a:lnTo>
                    <a:pt x="1066" y="372"/>
                  </a:lnTo>
                  <a:lnTo>
                    <a:pt x="1075" y="372"/>
                  </a:lnTo>
                  <a:lnTo>
                    <a:pt x="1077" y="376"/>
                  </a:lnTo>
                  <a:lnTo>
                    <a:pt x="1078" y="379"/>
                  </a:lnTo>
                  <a:lnTo>
                    <a:pt x="1080" y="381"/>
                  </a:lnTo>
                  <a:lnTo>
                    <a:pt x="1080" y="384"/>
                  </a:lnTo>
                  <a:lnTo>
                    <a:pt x="1082" y="390"/>
                  </a:lnTo>
                  <a:lnTo>
                    <a:pt x="1082" y="395"/>
                  </a:lnTo>
                  <a:lnTo>
                    <a:pt x="1066" y="400"/>
                  </a:lnTo>
                  <a:lnTo>
                    <a:pt x="1052" y="409"/>
                  </a:lnTo>
                  <a:lnTo>
                    <a:pt x="1043" y="419"/>
                  </a:lnTo>
                  <a:lnTo>
                    <a:pt x="1037" y="435"/>
                  </a:lnTo>
                  <a:lnTo>
                    <a:pt x="1037" y="458"/>
                  </a:lnTo>
                  <a:lnTo>
                    <a:pt x="1043" y="472"/>
                  </a:lnTo>
                  <a:lnTo>
                    <a:pt x="1047" y="491"/>
                  </a:lnTo>
                  <a:lnTo>
                    <a:pt x="1047" y="510"/>
                  </a:lnTo>
                  <a:lnTo>
                    <a:pt x="1066" y="510"/>
                  </a:lnTo>
                  <a:lnTo>
                    <a:pt x="1066" y="519"/>
                  </a:lnTo>
                  <a:lnTo>
                    <a:pt x="1070" y="522"/>
                  </a:lnTo>
                  <a:lnTo>
                    <a:pt x="1070" y="526"/>
                  </a:lnTo>
                  <a:lnTo>
                    <a:pt x="1070" y="529"/>
                  </a:lnTo>
                  <a:lnTo>
                    <a:pt x="1070" y="531"/>
                  </a:lnTo>
                  <a:lnTo>
                    <a:pt x="1070" y="533"/>
                  </a:lnTo>
                  <a:lnTo>
                    <a:pt x="1070" y="534"/>
                  </a:lnTo>
                  <a:lnTo>
                    <a:pt x="1071" y="536"/>
                  </a:lnTo>
                  <a:lnTo>
                    <a:pt x="1077" y="536"/>
                  </a:lnTo>
                  <a:lnTo>
                    <a:pt x="1082" y="538"/>
                  </a:lnTo>
                  <a:lnTo>
                    <a:pt x="1094" y="536"/>
                  </a:lnTo>
                  <a:lnTo>
                    <a:pt x="1106" y="541"/>
                  </a:lnTo>
                  <a:lnTo>
                    <a:pt x="1119" y="550"/>
                  </a:lnTo>
                  <a:lnTo>
                    <a:pt x="1131" y="562"/>
                  </a:lnTo>
                  <a:lnTo>
                    <a:pt x="1141" y="573"/>
                  </a:lnTo>
                  <a:lnTo>
                    <a:pt x="1152" y="580"/>
                  </a:lnTo>
                  <a:lnTo>
                    <a:pt x="1157" y="582"/>
                  </a:lnTo>
                  <a:lnTo>
                    <a:pt x="1160" y="583"/>
                  </a:lnTo>
                  <a:lnTo>
                    <a:pt x="1164" y="582"/>
                  </a:lnTo>
                  <a:lnTo>
                    <a:pt x="1167" y="582"/>
                  </a:lnTo>
                  <a:lnTo>
                    <a:pt x="1169" y="580"/>
                  </a:lnTo>
                  <a:lnTo>
                    <a:pt x="1173" y="578"/>
                  </a:lnTo>
                  <a:lnTo>
                    <a:pt x="1174" y="576"/>
                  </a:lnTo>
                  <a:lnTo>
                    <a:pt x="1178" y="576"/>
                  </a:lnTo>
                  <a:lnTo>
                    <a:pt x="1206" y="583"/>
                  </a:lnTo>
                  <a:lnTo>
                    <a:pt x="1209" y="602"/>
                  </a:lnTo>
                  <a:lnTo>
                    <a:pt x="1213" y="616"/>
                  </a:lnTo>
                  <a:lnTo>
                    <a:pt x="1215" y="627"/>
                  </a:lnTo>
                  <a:lnTo>
                    <a:pt x="1216" y="637"/>
                  </a:lnTo>
                  <a:lnTo>
                    <a:pt x="1220" y="648"/>
                  </a:lnTo>
                  <a:lnTo>
                    <a:pt x="1229" y="660"/>
                  </a:lnTo>
                  <a:lnTo>
                    <a:pt x="1239" y="676"/>
                  </a:lnTo>
                  <a:lnTo>
                    <a:pt x="1242" y="674"/>
                  </a:lnTo>
                  <a:lnTo>
                    <a:pt x="1244" y="674"/>
                  </a:lnTo>
                  <a:lnTo>
                    <a:pt x="1244" y="674"/>
                  </a:lnTo>
                  <a:lnTo>
                    <a:pt x="1246" y="672"/>
                  </a:lnTo>
                  <a:lnTo>
                    <a:pt x="1248" y="672"/>
                  </a:lnTo>
                  <a:lnTo>
                    <a:pt x="1251" y="671"/>
                  </a:lnTo>
                  <a:lnTo>
                    <a:pt x="1253" y="671"/>
                  </a:lnTo>
                  <a:lnTo>
                    <a:pt x="1253" y="669"/>
                  </a:lnTo>
                  <a:lnTo>
                    <a:pt x="1253" y="669"/>
                  </a:lnTo>
                  <a:lnTo>
                    <a:pt x="1253" y="669"/>
                  </a:lnTo>
                  <a:lnTo>
                    <a:pt x="1253" y="667"/>
                  </a:lnTo>
                  <a:lnTo>
                    <a:pt x="1255" y="664"/>
                  </a:lnTo>
                  <a:lnTo>
                    <a:pt x="1255" y="653"/>
                  </a:lnTo>
                  <a:lnTo>
                    <a:pt x="1253" y="639"/>
                  </a:lnTo>
                  <a:lnTo>
                    <a:pt x="1249" y="622"/>
                  </a:lnTo>
                  <a:lnTo>
                    <a:pt x="1244" y="606"/>
                  </a:lnTo>
                  <a:lnTo>
                    <a:pt x="1258" y="599"/>
                  </a:lnTo>
                  <a:lnTo>
                    <a:pt x="1272" y="589"/>
                  </a:lnTo>
                  <a:lnTo>
                    <a:pt x="1281" y="575"/>
                  </a:lnTo>
                  <a:lnTo>
                    <a:pt x="1286" y="557"/>
                  </a:lnTo>
                  <a:lnTo>
                    <a:pt x="1288" y="547"/>
                  </a:lnTo>
                  <a:lnTo>
                    <a:pt x="1286" y="531"/>
                  </a:lnTo>
                  <a:lnTo>
                    <a:pt x="1286" y="515"/>
                  </a:lnTo>
                  <a:lnTo>
                    <a:pt x="1279" y="512"/>
                  </a:lnTo>
                  <a:lnTo>
                    <a:pt x="1276" y="510"/>
                  </a:lnTo>
                  <a:lnTo>
                    <a:pt x="1272" y="508"/>
                  </a:lnTo>
                  <a:lnTo>
                    <a:pt x="1269" y="505"/>
                  </a:lnTo>
                  <a:lnTo>
                    <a:pt x="1267" y="499"/>
                  </a:lnTo>
                  <a:lnTo>
                    <a:pt x="1274" y="487"/>
                  </a:lnTo>
                  <a:lnTo>
                    <a:pt x="1277" y="473"/>
                  </a:lnTo>
                  <a:lnTo>
                    <a:pt x="1274" y="458"/>
                  </a:lnTo>
                  <a:lnTo>
                    <a:pt x="1270" y="442"/>
                  </a:lnTo>
                  <a:lnTo>
                    <a:pt x="1265" y="424"/>
                  </a:lnTo>
                  <a:lnTo>
                    <a:pt x="1263" y="407"/>
                  </a:lnTo>
                  <a:lnTo>
                    <a:pt x="1267" y="407"/>
                  </a:lnTo>
                  <a:lnTo>
                    <a:pt x="1267" y="403"/>
                  </a:lnTo>
                  <a:lnTo>
                    <a:pt x="1291" y="407"/>
                  </a:lnTo>
                  <a:lnTo>
                    <a:pt x="1312" y="407"/>
                  </a:lnTo>
                  <a:lnTo>
                    <a:pt x="1335" y="403"/>
                  </a:lnTo>
                  <a:lnTo>
                    <a:pt x="1340" y="412"/>
                  </a:lnTo>
                  <a:lnTo>
                    <a:pt x="1345" y="424"/>
                  </a:lnTo>
                  <a:lnTo>
                    <a:pt x="1351" y="433"/>
                  </a:lnTo>
                  <a:lnTo>
                    <a:pt x="1356" y="437"/>
                  </a:lnTo>
                  <a:lnTo>
                    <a:pt x="1359" y="438"/>
                  </a:lnTo>
                  <a:lnTo>
                    <a:pt x="1365" y="438"/>
                  </a:lnTo>
                  <a:lnTo>
                    <a:pt x="1370" y="440"/>
                  </a:lnTo>
                  <a:lnTo>
                    <a:pt x="1375" y="442"/>
                  </a:lnTo>
                  <a:lnTo>
                    <a:pt x="1379" y="445"/>
                  </a:lnTo>
                  <a:lnTo>
                    <a:pt x="1380" y="454"/>
                  </a:lnTo>
                  <a:lnTo>
                    <a:pt x="1384" y="470"/>
                  </a:lnTo>
                  <a:lnTo>
                    <a:pt x="1386" y="484"/>
                  </a:lnTo>
                  <a:lnTo>
                    <a:pt x="1389" y="494"/>
                  </a:lnTo>
                  <a:lnTo>
                    <a:pt x="1391" y="496"/>
                  </a:lnTo>
                  <a:lnTo>
                    <a:pt x="1394" y="499"/>
                  </a:lnTo>
                  <a:lnTo>
                    <a:pt x="1398" y="501"/>
                  </a:lnTo>
                  <a:lnTo>
                    <a:pt x="1401" y="505"/>
                  </a:lnTo>
                  <a:lnTo>
                    <a:pt x="1407" y="506"/>
                  </a:lnTo>
                  <a:lnTo>
                    <a:pt x="1408" y="510"/>
                  </a:lnTo>
                  <a:lnTo>
                    <a:pt x="1422" y="499"/>
                  </a:lnTo>
                  <a:lnTo>
                    <a:pt x="1433" y="486"/>
                  </a:lnTo>
                  <a:lnTo>
                    <a:pt x="1441" y="472"/>
                  </a:lnTo>
                  <a:lnTo>
                    <a:pt x="1455" y="461"/>
                  </a:lnTo>
                  <a:lnTo>
                    <a:pt x="1457" y="473"/>
                  </a:lnTo>
                  <a:lnTo>
                    <a:pt x="1462" y="480"/>
                  </a:lnTo>
                  <a:lnTo>
                    <a:pt x="1469" y="487"/>
                  </a:lnTo>
                  <a:lnTo>
                    <a:pt x="1476" y="494"/>
                  </a:lnTo>
                  <a:lnTo>
                    <a:pt x="1482" y="503"/>
                  </a:lnTo>
                  <a:lnTo>
                    <a:pt x="1482" y="506"/>
                  </a:lnTo>
                  <a:lnTo>
                    <a:pt x="1482" y="510"/>
                  </a:lnTo>
                  <a:lnTo>
                    <a:pt x="1480" y="512"/>
                  </a:lnTo>
                  <a:lnTo>
                    <a:pt x="1480" y="515"/>
                  </a:lnTo>
                  <a:lnTo>
                    <a:pt x="1478" y="519"/>
                  </a:lnTo>
                  <a:lnTo>
                    <a:pt x="1480" y="522"/>
                  </a:lnTo>
                  <a:lnTo>
                    <a:pt x="1482" y="526"/>
                  </a:lnTo>
                  <a:lnTo>
                    <a:pt x="1483" y="527"/>
                  </a:lnTo>
                  <a:lnTo>
                    <a:pt x="1487" y="527"/>
                  </a:lnTo>
                  <a:lnTo>
                    <a:pt x="1490" y="527"/>
                  </a:lnTo>
                  <a:lnTo>
                    <a:pt x="1492" y="527"/>
                  </a:lnTo>
                  <a:lnTo>
                    <a:pt x="1496" y="527"/>
                  </a:lnTo>
                  <a:lnTo>
                    <a:pt x="1497" y="529"/>
                  </a:lnTo>
                  <a:lnTo>
                    <a:pt x="1503" y="543"/>
                  </a:lnTo>
                  <a:lnTo>
                    <a:pt x="1503" y="554"/>
                  </a:lnTo>
                  <a:lnTo>
                    <a:pt x="1501" y="564"/>
                  </a:lnTo>
                  <a:lnTo>
                    <a:pt x="1504" y="573"/>
                  </a:lnTo>
                  <a:lnTo>
                    <a:pt x="1517" y="583"/>
                  </a:lnTo>
                  <a:lnTo>
                    <a:pt x="1506" y="604"/>
                  </a:lnTo>
                  <a:lnTo>
                    <a:pt x="1494" y="622"/>
                  </a:lnTo>
                  <a:lnTo>
                    <a:pt x="1497" y="622"/>
                  </a:lnTo>
                  <a:lnTo>
                    <a:pt x="1508" y="611"/>
                  </a:lnTo>
                  <a:lnTo>
                    <a:pt x="1518" y="602"/>
                  </a:lnTo>
                  <a:lnTo>
                    <a:pt x="1527" y="592"/>
                  </a:lnTo>
                  <a:lnTo>
                    <a:pt x="1539" y="595"/>
                  </a:lnTo>
                  <a:lnTo>
                    <a:pt x="1546" y="602"/>
                  </a:lnTo>
                  <a:lnTo>
                    <a:pt x="1553" y="611"/>
                  </a:lnTo>
                  <a:lnTo>
                    <a:pt x="1555" y="625"/>
                  </a:lnTo>
                  <a:lnTo>
                    <a:pt x="1571" y="625"/>
                  </a:lnTo>
                  <a:lnTo>
                    <a:pt x="1571" y="630"/>
                  </a:lnTo>
                  <a:lnTo>
                    <a:pt x="1572" y="634"/>
                  </a:lnTo>
                  <a:lnTo>
                    <a:pt x="1572" y="639"/>
                  </a:lnTo>
                  <a:lnTo>
                    <a:pt x="1574" y="644"/>
                  </a:lnTo>
                  <a:lnTo>
                    <a:pt x="1572" y="650"/>
                  </a:lnTo>
                  <a:lnTo>
                    <a:pt x="1572" y="653"/>
                  </a:lnTo>
                  <a:lnTo>
                    <a:pt x="1572" y="657"/>
                  </a:lnTo>
                  <a:lnTo>
                    <a:pt x="1574" y="658"/>
                  </a:lnTo>
                  <a:lnTo>
                    <a:pt x="1574" y="662"/>
                  </a:lnTo>
                  <a:lnTo>
                    <a:pt x="1574" y="664"/>
                  </a:lnTo>
                  <a:lnTo>
                    <a:pt x="1574" y="667"/>
                  </a:lnTo>
                  <a:lnTo>
                    <a:pt x="1555" y="681"/>
                  </a:lnTo>
                  <a:lnTo>
                    <a:pt x="1534" y="690"/>
                  </a:lnTo>
                  <a:lnTo>
                    <a:pt x="1510" y="695"/>
                  </a:lnTo>
                  <a:lnTo>
                    <a:pt x="1485" y="698"/>
                  </a:lnTo>
                  <a:lnTo>
                    <a:pt x="1461" y="702"/>
                  </a:lnTo>
                  <a:lnTo>
                    <a:pt x="1436" y="705"/>
                  </a:lnTo>
                  <a:lnTo>
                    <a:pt x="1415" y="712"/>
                  </a:lnTo>
                  <a:lnTo>
                    <a:pt x="1396" y="721"/>
                  </a:lnTo>
                  <a:lnTo>
                    <a:pt x="1382" y="737"/>
                  </a:lnTo>
                  <a:lnTo>
                    <a:pt x="1386" y="737"/>
                  </a:lnTo>
                  <a:lnTo>
                    <a:pt x="1403" y="725"/>
                  </a:lnTo>
                  <a:lnTo>
                    <a:pt x="1424" y="716"/>
                  </a:lnTo>
                  <a:lnTo>
                    <a:pt x="1447" y="711"/>
                  </a:lnTo>
                  <a:lnTo>
                    <a:pt x="1448" y="714"/>
                  </a:lnTo>
                  <a:lnTo>
                    <a:pt x="1450" y="718"/>
                  </a:lnTo>
                  <a:lnTo>
                    <a:pt x="1452" y="719"/>
                  </a:lnTo>
                  <a:lnTo>
                    <a:pt x="1455" y="721"/>
                  </a:lnTo>
                  <a:lnTo>
                    <a:pt x="1459" y="723"/>
                  </a:lnTo>
                  <a:lnTo>
                    <a:pt x="1462" y="726"/>
                  </a:lnTo>
                  <a:lnTo>
                    <a:pt x="1457" y="735"/>
                  </a:lnTo>
                  <a:lnTo>
                    <a:pt x="1454" y="742"/>
                  </a:lnTo>
                  <a:lnTo>
                    <a:pt x="1452" y="749"/>
                  </a:lnTo>
                  <a:lnTo>
                    <a:pt x="1450" y="760"/>
                  </a:lnTo>
                  <a:lnTo>
                    <a:pt x="1464" y="767"/>
                  </a:lnTo>
                  <a:lnTo>
                    <a:pt x="1473" y="777"/>
                  </a:lnTo>
                  <a:lnTo>
                    <a:pt x="1480" y="787"/>
                  </a:lnTo>
                  <a:lnTo>
                    <a:pt x="1489" y="798"/>
                  </a:lnTo>
                  <a:lnTo>
                    <a:pt x="1489" y="801"/>
                  </a:lnTo>
                  <a:lnTo>
                    <a:pt x="1489" y="803"/>
                  </a:lnTo>
                  <a:lnTo>
                    <a:pt x="1487" y="803"/>
                  </a:lnTo>
                  <a:lnTo>
                    <a:pt x="1487" y="805"/>
                  </a:lnTo>
                  <a:lnTo>
                    <a:pt x="1485" y="807"/>
                  </a:lnTo>
                  <a:lnTo>
                    <a:pt x="1475" y="819"/>
                  </a:lnTo>
                  <a:lnTo>
                    <a:pt x="1461" y="829"/>
                  </a:lnTo>
                  <a:lnTo>
                    <a:pt x="1443" y="836"/>
                  </a:lnTo>
                  <a:lnTo>
                    <a:pt x="1443" y="821"/>
                  </a:lnTo>
                  <a:lnTo>
                    <a:pt x="1452" y="815"/>
                  </a:lnTo>
                  <a:lnTo>
                    <a:pt x="1459" y="810"/>
                  </a:lnTo>
                  <a:lnTo>
                    <a:pt x="1466" y="801"/>
                  </a:lnTo>
                  <a:lnTo>
                    <a:pt x="1459" y="798"/>
                  </a:lnTo>
                  <a:lnTo>
                    <a:pt x="1459" y="794"/>
                  </a:lnTo>
                  <a:lnTo>
                    <a:pt x="1457" y="794"/>
                  </a:lnTo>
                  <a:lnTo>
                    <a:pt x="1455" y="794"/>
                  </a:lnTo>
                  <a:lnTo>
                    <a:pt x="1455" y="794"/>
                  </a:lnTo>
                  <a:lnTo>
                    <a:pt x="1455" y="796"/>
                  </a:lnTo>
                  <a:lnTo>
                    <a:pt x="1455" y="798"/>
                  </a:lnTo>
                  <a:lnTo>
                    <a:pt x="1455" y="798"/>
                  </a:lnTo>
                  <a:lnTo>
                    <a:pt x="1443" y="807"/>
                  </a:lnTo>
                  <a:lnTo>
                    <a:pt x="1427" y="814"/>
                  </a:lnTo>
                  <a:lnTo>
                    <a:pt x="1414" y="819"/>
                  </a:lnTo>
                  <a:lnTo>
                    <a:pt x="1400" y="826"/>
                  </a:lnTo>
                  <a:lnTo>
                    <a:pt x="1387" y="835"/>
                  </a:lnTo>
                  <a:lnTo>
                    <a:pt x="1379" y="847"/>
                  </a:lnTo>
                  <a:lnTo>
                    <a:pt x="1373" y="864"/>
                  </a:lnTo>
                  <a:lnTo>
                    <a:pt x="1379" y="866"/>
                  </a:lnTo>
                  <a:lnTo>
                    <a:pt x="1386" y="868"/>
                  </a:lnTo>
                  <a:lnTo>
                    <a:pt x="1389" y="871"/>
                  </a:lnTo>
                  <a:lnTo>
                    <a:pt x="1382" y="871"/>
                  </a:lnTo>
                  <a:lnTo>
                    <a:pt x="1372" y="880"/>
                  </a:lnTo>
                  <a:lnTo>
                    <a:pt x="1358" y="883"/>
                  </a:lnTo>
                  <a:lnTo>
                    <a:pt x="1345" y="885"/>
                  </a:lnTo>
                  <a:lnTo>
                    <a:pt x="1331" y="887"/>
                  </a:lnTo>
                  <a:lnTo>
                    <a:pt x="1321" y="915"/>
                  </a:lnTo>
                  <a:lnTo>
                    <a:pt x="1309" y="945"/>
                  </a:lnTo>
                  <a:lnTo>
                    <a:pt x="1305" y="941"/>
                  </a:lnTo>
                  <a:lnTo>
                    <a:pt x="1304" y="939"/>
                  </a:lnTo>
                  <a:lnTo>
                    <a:pt x="1300" y="938"/>
                  </a:lnTo>
                  <a:lnTo>
                    <a:pt x="1298" y="936"/>
                  </a:lnTo>
                  <a:lnTo>
                    <a:pt x="1293" y="932"/>
                  </a:lnTo>
                  <a:lnTo>
                    <a:pt x="1293" y="941"/>
                  </a:lnTo>
                  <a:lnTo>
                    <a:pt x="1295" y="945"/>
                  </a:lnTo>
                  <a:lnTo>
                    <a:pt x="1298" y="955"/>
                  </a:lnTo>
                  <a:lnTo>
                    <a:pt x="1302" y="967"/>
                  </a:lnTo>
                  <a:lnTo>
                    <a:pt x="1305" y="978"/>
                  </a:lnTo>
                  <a:lnTo>
                    <a:pt x="1305" y="983"/>
                  </a:lnTo>
                  <a:lnTo>
                    <a:pt x="1291" y="992"/>
                  </a:lnTo>
                  <a:lnTo>
                    <a:pt x="1276" y="1000"/>
                  </a:lnTo>
                  <a:lnTo>
                    <a:pt x="1260" y="1011"/>
                  </a:lnTo>
                  <a:lnTo>
                    <a:pt x="1244" y="1021"/>
                  </a:lnTo>
                  <a:lnTo>
                    <a:pt x="1234" y="1035"/>
                  </a:lnTo>
                  <a:lnTo>
                    <a:pt x="1229" y="1053"/>
                  </a:lnTo>
                  <a:lnTo>
                    <a:pt x="1223" y="1067"/>
                  </a:lnTo>
                  <a:lnTo>
                    <a:pt x="1225" y="1084"/>
                  </a:lnTo>
                  <a:lnTo>
                    <a:pt x="1230" y="1103"/>
                  </a:lnTo>
                  <a:lnTo>
                    <a:pt x="1237" y="1123"/>
                  </a:lnTo>
                  <a:lnTo>
                    <a:pt x="1244" y="1142"/>
                  </a:lnTo>
                  <a:lnTo>
                    <a:pt x="1248" y="1159"/>
                  </a:lnTo>
                  <a:lnTo>
                    <a:pt x="1244" y="1159"/>
                  </a:lnTo>
                  <a:lnTo>
                    <a:pt x="1244" y="1163"/>
                  </a:lnTo>
                  <a:lnTo>
                    <a:pt x="1232" y="1159"/>
                  </a:lnTo>
                  <a:lnTo>
                    <a:pt x="1227" y="1144"/>
                  </a:lnTo>
                  <a:lnTo>
                    <a:pt x="1218" y="1124"/>
                  </a:lnTo>
                  <a:lnTo>
                    <a:pt x="1208" y="1103"/>
                  </a:lnTo>
                  <a:lnTo>
                    <a:pt x="1197" y="1088"/>
                  </a:lnTo>
                  <a:lnTo>
                    <a:pt x="1187" y="1079"/>
                  </a:lnTo>
                  <a:lnTo>
                    <a:pt x="1174" y="1077"/>
                  </a:lnTo>
                  <a:lnTo>
                    <a:pt x="1159" y="1070"/>
                  </a:lnTo>
                  <a:lnTo>
                    <a:pt x="1141" y="1063"/>
                  </a:lnTo>
                  <a:lnTo>
                    <a:pt x="1120" y="1060"/>
                  </a:lnTo>
                  <a:lnTo>
                    <a:pt x="1120" y="1063"/>
                  </a:lnTo>
                  <a:lnTo>
                    <a:pt x="1117" y="1063"/>
                  </a:lnTo>
                  <a:lnTo>
                    <a:pt x="1119" y="1069"/>
                  </a:lnTo>
                  <a:lnTo>
                    <a:pt x="1122" y="1074"/>
                  </a:lnTo>
                  <a:lnTo>
                    <a:pt x="1124" y="1077"/>
                  </a:lnTo>
                  <a:lnTo>
                    <a:pt x="1126" y="1081"/>
                  </a:lnTo>
                  <a:lnTo>
                    <a:pt x="1129" y="1086"/>
                  </a:lnTo>
                  <a:lnTo>
                    <a:pt x="1113" y="1086"/>
                  </a:lnTo>
                  <a:lnTo>
                    <a:pt x="1101" y="1081"/>
                  </a:lnTo>
                  <a:lnTo>
                    <a:pt x="1085" y="1077"/>
                  </a:lnTo>
                  <a:lnTo>
                    <a:pt x="1070" y="1077"/>
                  </a:lnTo>
                  <a:lnTo>
                    <a:pt x="1054" y="1079"/>
                  </a:lnTo>
                  <a:lnTo>
                    <a:pt x="1043" y="1082"/>
                  </a:lnTo>
                  <a:lnTo>
                    <a:pt x="1031" y="1088"/>
                  </a:lnTo>
                  <a:lnTo>
                    <a:pt x="1021" y="1095"/>
                  </a:lnTo>
                  <a:lnTo>
                    <a:pt x="1014" y="1105"/>
                  </a:lnTo>
                  <a:lnTo>
                    <a:pt x="1010" y="1114"/>
                  </a:lnTo>
                  <a:lnTo>
                    <a:pt x="1012" y="1121"/>
                  </a:lnTo>
                  <a:lnTo>
                    <a:pt x="1012" y="1130"/>
                  </a:lnTo>
                  <a:lnTo>
                    <a:pt x="1009" y="1140"/>
                  </a:lnTo>
                  <a:lnTo>
                    <a:pt x="1002" y="1163"/>
                  </a:lnTo>
                  <a:lnTo>
                    <a:pt x="1002" y="1180"/>
                  </a:lnTo>
                  <a:lnTo>
                    <a:pt x="1003" y="1198"/>
                  </a:lnTo>
                  <a:lnTo>
                    <a:pt x="1010" y="1215"/>
                  </a:lnTo>
                  <a:lnTo>
                    <a:pt x="1021" y="1236"/>
                  </a:lnTo>
                  <a:lnTo>
                    <a:pt x="1033" y="1238"/>
                  </a:lnTo>
                  <a:lnTo>
                    <a:pt x="1040" y="1240"/>
                  </a:lnTo>
                  <a:lnTo>
                    <a:pt x="1043" y="1243"/>
                  </a:lnTo>
                  <a:lnTo>
                    <a:pt x="1047" y="1245"/>
                  </a:lnTo>
                  <a:lnTo>
                    <a:pt x="1052" y="1247"/>
                  </a:lnTo>
                  <a:lnTo>
                    <a:pt x="1061" y="1243"/>
                  </a:lnTo>
                  <a:lnTo>
                    <a:pt x="1075" y="1236"/>
                  </a:lnTo>
                  <a:lnTo>
                    <a:pt x="1078" y="1234"/>
                  </a:lnTo>
                  <a:lnTo>
                    <a:pt x="1080" y="1234"/>
                  </a:lnTo>
                  <a:lnTo>
                    <a:pt x="1084" y="1234"/>
                  </a:lnTo>
                  <a:lnTo>
                    <a:pt x="1084" y="1234"/>
                  </a:lnTo>
                  <a:lnTo>
                    <a:pt x="1085" y="1234"/>
                  </a:lnTo>
                  <a:lnTo>
                    <a:pt x="1087" y="1234"/>
                  </a:lnTo>
                  <a:lnTo>
                    <a:pt x="1087" y="1233"/>
                  </a:lnTo>
                  <a:lnTo>
                    <a:pt x="1091" y="1229"/>
                  </a:lnTo>
                  <a:lnTo>
                    <a:pt x="1092" y="1224"/>
                  </a:lnTo>
                  <a:lnTo>
                    <a:pt x="1094" y="1219"/>
                  </a:lnTo>
                  <a:lnTo>
                    <a:pt x="1096" y="1213"/>
                  </a:lnTo>
                  <a:lnTo>
                    <a:pt x="1098" y="1210"/>
                  </a:lnTo>
                  <a:lnTo>
                    <a:pt x="1106" y="1201"/>
                  </a:lnTo>
                  <a:lnTo>
                    <a:pt x="1117" y="1196"/>
                  </a:lnTo>
                  <a:lnTo>
                    <a:pt x="1133" y="1194"/>
                  </a:lnTo>
                  <a:lnTo>
                    <a:pt x="1134" y="1198"/>
                  </a:lnTo>
                  <a:lnTo>
                    <a:pt x="1136" y="1199"/>
                  </a:lnTo>
                  <a:lnTo>
                    <a:pt x="1136" y="1201"/>
                  </a:lnTo>
                  <a:lnTo>
                    <a:pt x="1138" y="1201"/>
                  </a:lnTo>
                  <a:lnTo>
                    <a:pt x="1138" y="1199"/>
                  </a:lnTo>
                  <a:lnTo>
                    <a:pt x="1139" y="1199"/>
                  </a:lnTo>
                  <a:lnTo>
                    <a:pt x="1143" y="1199"/>
                  </a:lnTo>
                  <a:lnTo>
                    <a:pt x="1148" y="1198"/>
                  </a:lnTo>
                  <a:lnTo>
                    <a:pt x="1148" y="1213"/>
                  </a:lnTo>
                  <a:lnTo>
                    <a:pt x="1141" y="1220"/>
                  </a:lnTo>
                  <a:lnTo>
                    <a:pt x="1136" y="1233"/>
                  </a:lnTo>
                  <a:lnTo>
                    <a:pt x="1131" y="1250"/>
                  </a:lnTo>
                  <a:lnTo>
                    <a:pt x="1126" y="1266"/>
                  </a:lnTo>
                  <a:lnTo>
                    <a:pt x="1120" y="1278"/>
                  </a:lnTo>
                  <a:lnTo>
                    <a:pt x="1138" y="1278"/>
                  </a:lnTo>
                  <a:lnTo>
                    <a:pt x="1153" y="1276"/>
                  </a:lnTo>
                  <a:lnTo>
                    <a:pt x="1167" y="1276"/>
                  </a:lnTo>
                  <a:lnTo>
                    <a:pt x="1180" y="1278"/>
                  </a:lnTo>
                  <a:lnTo>
                    <a:pt x="1188" y="1283"/>
                  </a:lnTo>
                  <a:lnTo>
                    <a:pt x="1195" y="1294"/>
                  </a:lnTo>
                  <a:lnTo>
                    <a:pt x="1197" y="1309"/>
                  </a:lnTo>
                  <a:lnTo>
                    <a:pt x="1194" y="1320"/>
                  </a:lnTo>
                  <a:lnTo>
                    <a:pt x="1190" y="1334"/>
                  </a:lnTo>
                  <a:lnTo>
                    <a:pt x="1190" y="1348"/>
                  </a:lnTo>
                  <a:lnTo>
                    <a:pt x="1199" y="1357"/>
                  </a:lnTo>
                  <a:lnTo>
                    <a:pt x="1204" y="1363"/>
                  </a:lnTo>
                  <a:lnTo>
                    <a:pt x="1211" y="1370"/>
                  </a:lnTo>
                  <a:lnTo>
                    <a:pt x="1222" y="1376"/>
                  </a:lnTo>
                  <a:lnTo>
                    <a:pt x="1235" y="1379"/>
                  </a:lnTo>
                  <a:lnTo>
                    <a:pt x="1242" y="1370"/>
                  </a:lnTo>
                  <a:lnTo>
                    <a:pt x="1251" y="1367"/>
                  </a:lnTo>
                  <a:lnTo>
                    <a:pt x="1267" y="1367"/>
                  </a:lnTo>
                  <a:lnTo>
                    <a:pt x="1269" y="1370"/>
                  </a:lnTo>
                  <a:lnTo>
                    <a:pt x="1272" y="1374"/>
                  </a:lnTo>
                  <a:lnTo>
                    <a:pt x="1274" y="1376"/>
                  </a:lnTo>
                  <a:lnTo>
                    <a:pt x="1276" y="1376"/>
                  </a:lnTo>
                  <a:lnTo>
                    <a:pt x="1281" y="1377"/>
                  </a:lnTo>
                  <a:lnTo>
                    <a:pt x="1286" y="1379"/>
                  </a:lnTo>
                  <a:lnTo>
                    <a:pt x="1293" y="1365"/>
                  </a:lnTo>
                  <a:lnTo>
                    <a:pt x="1302" y="1355"/>
                  </a:lnTo>
                  <a:lnTo>
                    <a:pt x="1312" y="1346"/>
                  </a:lnTo>
                  <a:lnTo>
                    <a:pt x="1325" y="1339"/>
                  </a:lnTo>
                  <a:lnTo>
                    <a:pt x="1344" y="1336"/>
                  </a:lnTo>
                  <a:lnTo>
                    <a:pt x="1347" y="1334"/>
                  </a:lnTo>
                  <a:lnTo>
                    <a:pt x="1349" y="1334"/>
                  </a:lnTo>
                  <a:lnTo>
                    <a:pt x="1352" y="1334"/>
                  </a:lnTo>
                  <a:lnTo>
                    <a:pt x="1354" y="1334"/>
                  </a:lnTo>
                  <a:lnTo>
                    <a:pt x="1358" y="1336"/>
                  </a:lnTo>
                  <a:lnTo>
                    <a:pt x="1363" y="1336"/>
                  </a:lnTo>
                  <a:lnTo>
                    <a:pt x="1361" y="1339"/>
                  </a:lnTo>
                  <a:lnTo>
                    <a:pt x="1361" y="1343"/>
                  </a:lnTo>
                  <a:lnTo>
                    <a:pt x="1359" y="1343"/>
                  </a:lnTo>
                  <a:lnTo>
                    <a:pt x="1359" y="1344"/>
                  </a:lnTo>
                  <a:lnTo>
                    <a:pt x="1361" y="1344"/>
                  </a:lnTo>
                  <a:lnTo>
                    <a:pt x="1363" y="1346"/>
                  </a:lnTo>
                  <a:lnTo>
                    <a:pt x="1366" y="1348"/>
                  </a:lnTo>
                  <a:lnTo>
                    <a:pt x="1366" y="1344"/>
                  </a:lnTo>
                  <a:lnTo>
                    <a:pt x="1370" y="1341"/>
                  </a:lnTo>
                  <a:lnTo>
                    <a:pt x="1372" y="1339"/>
                  </a:lnTo>
                  <a:lnTo>
                    <a:pt x="1373" y="1337"/>
                  </a:lnTo>
                  <a:lnTo>
                    <a:pt x="1375" y="1336"/>
                  </a:lnTo>
                  <a:lnTo>
                    <a:pt x="1379" y="1334"/>
                  </a:lnTo>
                  <a:lnTo>
                    <a:pt x="1382" y="1332"/>
                  </a:lnTo>
                  <a:lnTo>
                    <a:pt x="1398" y="1346"/>
                  </a:lnTo>
                  <a:lnTo>
                    <a:pt x="1419" y="1353"/>
                  </a:lnTo>
                  <a:lnTo>
                    <a:pt x="1440" y="1355"/>
                  </a:lnTo>
                  <a:lnTo>
                    <a:pt x="1464" y="1353"/>
                  </a:lnTo>
                  <a:lnTo>
                    <a:pt x="1489" y="1351"/>
                  </a:lnTo>
                  <a:lnTo>
                    <a:pt x="1489" y="1355"/>
                  </a:lnTo>
                  <a:lnTo>
                    <a:pt x="1489" y="1357"/>
                  </a:lnTo>
                  <a:lnTo>
                    <a:pt x="1487" y="1358"/>
                  </a:lnTo>
                  <a:lnTo>
                    <a:pt x="1487" y="1358"/>
                  </a:lnTo>
                  <a:lnTo>
                    <a:pt x="1487" y="1360"/>
                  </a:lnTo>
                  <a:lnTo>
                    <a:pt x="1485" y="1363"/>
                  </a:lnTo>
                  <a:lnTo>
                    <a:pt x="1497" y="1367"/>
                  </a:lnTo>
                  <a:lnTo>
                    <a:pt x="1504" y="1372"/>
                  </a:lnTo>
                  <a:lnTo>
                    <a:pt x="1511" y="1377"/>
                  </a:lnTo>
                  <a:lnTo>
                    <a:pt x="1523" y="1383"/>
                  </a:lnTo>
                  <a:lnTo>
                    <a:pt x="1523" y="1393"/>
                  </a:lnTo>
                  <a:lnTo>
                    <a:pt x="1536" y="1397"/>
                  </a:lnTo>
                  <a:lnTo>
                    <a:pt x="1544" y="1398"/>
                  </a:lnTo>
                  <a:lnTo>
                    <a:pt x="1551" y="1405"/>
                  </a:lnTo>
                  <a:lnTo>
                    <a:pt x="1555" y="1416"/>
                  </a:lnTo>
                  <a:lnTo>
                    <a:pt x="1576" y="1418"/>
                  </a:lnTo>
                  <a:lnTo>
                    <a:pt x="1593" y="1419"/>
                  </a:lnTo>
                  <a:lnTo>
                    <a:pt x="1616" y="1421"/>
                  </a:lnTo>
                  <a:lnTo>
                    <a:pt x="1632" y="1442"/>
                  </a:lnTo>
                  <a:lnTo>
                    <a:pt x="1651" y="1461"/>
                  </a:lnTo>
                  <a:lnTo>
                    <a:pt x="1672" y="1477"/>
                  </a:lnTo>
                  <a:lnTo>
                    <a:pt x="1696" y="1489"/>
                  </a:lnTo>
                  <a:lnTo>
                    <a:pt x="1695" y="1496"/>
                  </a:lnTo>
                  <a:lnTo>
                    <a:pt x="1691" y="1500"/>
                  </a:lnTo>
                  <a:lnTo>
                    <a:pt x="1688" y="1505"/>
                  </a:lnTo>
                  <a:lnTo>
                    <a:pt x="1684" y="1508"/>
                  </a:lnTo>
                  <a:lnTo>
                    <a:pt x="1681" y="1514"/>
                  </a:lnTo>
                  <a:lnTo>
                    <a:pt x="1703" y="1514"/>
                  </a:lnTo>
                  <a:lnTo>
                    <a:pt x="1724" y="1521"/>
                  </a:lnTo>
                  <a:lnTo>
                    <a:pt x="1728" y="1533"/>
                  </a:lnTo>
                  <a:lnTo>
                    <a:pt x="1733" y="1531"/>
                  </a:lnTo>
                  <a:lnTo>
                    <a:pt x="1736" y="1529"/>
                  </a:lnTo>
                  <a:lnTo>
                    <a:pt x="1742" y="1531"/>
                  </a:lnTo>
                  <a:lnTo>
                    <a:pt x="1743" y="1531"/>
                  </a:lnTo>
                  <a:lnTo>
                    <a:pt x="1747" y="1533"/>
                  </a:lnTo>
                  <a:lnTo>
                    <a:pt x="1750" y="1535"/>
                  </a:lnTo>
                  <a:lnTo>
                    <a:pt x="1754" y="1536"/>
                  </a:lnTo>
                  <a:lnTo>
                    <a:pt x="1808" y="1540"/>
                  </a:lnTo>
                  <a:lnTo>
                    <a:pt x="1813" y="1545"/>
                  </a:lnTo>
                  <a:lnTo>
                    <a:pt x="1817" y="1555"/>
                  </a:lnTo>
                  <a:lnTo>
                    <a:pt x="1818" y="1564"/>
                  </a:lnTo>
                  <a:lnTo>
                    <a:pt x="1824" y="1571"/>
                  </a:lnTo>
                  <a:lnTo>
                    <a:pt x="1832" y="1573"/>
                  </a:lnTo>
                  <a:lnTo>
                    <a:pt x="1841" y="1573"/>
                  </a:lnTo>
                  <a:lnTo>
                    <a:pt x="1848" y="1571"/>
                  </a:lnTo>
                  <a:lnTo>
                    <a:pt x="1853" y="1578"/>
                  </a:lnTo>
                  <a:lnTo>
                    <a:pt x="1859" y="1583"/>
                  </a:lnTo>
                  <a:lnTo>
                    <a:pt x="1862" y="1589"/>
                  </a:lnTo>
                  <a:lnTo>
                    <a:pt x="1864" y="1596"/>
                  </a:lnTo>
                  <a:lnTo>
                    <a:pt x="1866" y="1604"/>
                  </a:lnTo>
                  <a:lnTo>
                    <a:pt x="1853" y="1620"/>
                  </a:lnTo>
                  <a:lnTo>
                    <a:pt x="1839" y="1639"/>
                  </a:lnTo>
                  <a:lnTo>
                    <a:pt x="1825" y="1660"/>
                  </a:lnTo>
                  <a:lnTo>
                    <a:pt x="1813" y="1681"/>
                  </a:lnTo>
                  <a:lnTo>
                    <a:pt x="1805" y="1697"/>
                  </a:lnTo>
                  <a:lnTo>
                    <a:pt x="1805" y="1707"/>
                  </a:lnTo>
                  <a:lnTo>
                    <a:pt x="1806" y="1721"/>
                  </a:lnTo>
                  <a:lnTo>
                    <a:pt x="1810" y="1737"/>
                  </a:lnTo>
                  <a:lnTo>
                    <a:pt x="1808" y="1751"/>
                  </a:lnTo>
                  <a:lnTo>
                    <a:pt x="1805" y="1760"/>
                  </a:lnTo>
                  <a:lnTo>
                    <a:pt x="1798" y="1774"/>
                  </a:lnTo>
                  <a:lnTo>
                    <a:pt x="1789" y="1789"/>
                  </a:lnTo>
                  <a:lnTo>
                    <a:pt x="1780" y="1805"/>
                  </a:lnTo>
                  <a:lnTo>
                    <a:pt x="1771" y="1817"/>
                  </a:lnTo>
                  <a:lnTo>
                    <a:pt x="1766" y="1824"/>
                  </a:lnTo>
                  <a:lnTo>
                    <a:pt x="1756" y="1828"/>
                  </a:lnTo>
                  <a:lnTo>
                    <a:pt x="1740" y="1830"/>
                  </a:lnTo>
                  <a:lnTo>
                    <a:pt x="1724" y="1831"/>
                  </a:lnTo>
                  <a:lnTo>
                    <a:pt x="1709" y="1835"/>
                  </a:lnTo>
                  <a:lnTo>
                    <a:pt x="1695" y="1840"/>
                  </a:lnTo>
                  <a:lnTo>
                    <a:pt x="1686" y="1850"/>
                  </a:lnTo>
                  <a:lnTo>
                    <a:pt x="1682" y="1856"/>
                  </a:lnTo>
                  <a:lnTo>
                    <a:pt x="1682" y="1859"/>
                  </a:lnTo>
                  <a:lnTo>
                    <a:pt x="1682" y="1863"/>
                  </a:lnTo>
                  <a:lnTo>
                    <a:pt x="1684" y="1868"/>
                  </a:lnTo>
                  <a:lnTo>
                    <a:pt x="1686" y="1873"/>
                  </a:lnTo>
                  <a:lnTo>
                    <a:pt x="1674" y="1873"/>
                  </a:lnTo>
                  <a:lnTo>
                    <a:pt x="1672" y="1896"/>
                  </a:lnTo>
                  <a:lnTo>
                    <a:pt x="1668" y="1915"/>
                  </a:lnTo>
                  <a:lnTo>
                    <a:pt x="1661" y="1931"/>
                  </a:lnTo>
                  <a:lnTo>
                    <a:pt x="1654" y="1946"/>
                  </a:lnTo>
                  <a:lnTo>
                    <a:pt x="1647" y="1966"/>
                  </a:lnTo>
                  <a:lnTo>
                    <a:pt x="1642" y="1966"/>
                  </a:lnTo>
                  <a:lnTo>
                    <a:pt x="1642" y="1959"/>
                  </a:lnTo>
                  <a:lnTo>
                    <a:pt x="1642" y="1955"/>
                  </a:lnTo>
                  <a:lnTo>
                    <a:pt x="1640" y="1950"/>
                  </a:lnTo>
                  <a:lnTo>
                    <a:pt x="1639" y="1946"/>
                  </a:lnTo>
                  <a:lnTo>
                    <a:pt x="1637" y="1948"/>
                  </a:lnTo>
                  <a:lnTo>
                    <a:pt x="1637" y="1948"/>
                  </a:lnTo>
                  <a:lnTo>
                    <a:pt x="1635" y="1948"/>
                  </a:lnTo>
                  <a:lnTo>
                    <a:pt x="1633" y="1950"/>
                  </a:lnTo>
                  <a:lnTo>
                    <a:pt x="1632" y="1950"/>
                  </a:lnTo>
                  <a:lnTo>
                    <a:pt x="1623" y="1971"/>
                  </a:lnTo>
                  <a:lnTo>
                    <a:pt x="1613" y="1985"/>
                  </a:lnTo>
                  <a:lnTo>
                    <a:pt x="1602" y="1997"/>
                  </a:lnTo>
                  <a:lnTo>
                    <a:pt x="1590" y="2011"/>
                  </a:lnTo>
                  <a:lnTo>
                    <a:pt x="1565" y="2006"/>
                  </a:lnTo>
                  <a:lnTo>
                    <a:pt x="1543" y="2001"/>
                  </a:lnTo>
                  <a:lnTo>
                    <a:pt x="1543" y="2008"/>
                  </a:lnTo>
                  <a:lnTo>
                    <a:pt x="1555" y="2015"/>
                  </a:lnTo>
                  <a:lnTo>
                    <a:pt x="1560" y="2025"/>
                  </a:lnTo>
                  <a:lnTo>
                    <a:pt x="1562" y="2035"/>
                  </a:lnTo>
                  <a:lnTo>
                    <a:pt x="1560" y="2048"/>
                  </a:lnTo>
                  <a:lnTo>
                    <a:pt x="1558" y="2062"/>
                  </a:lnTo>
                  <a:lnTo>
                    <a:pt x="1527" y="2063"/>
                  </a:lnTo>
                  <a:lnTo>
                    <a:pt x="1501" y="2070"/>
                  </a:lnTo>
                  <a:lnTo>
                    <a:pt x="1499" y="2074"/>
                  </a:lnTo>
                  <a:lnTo>
                    <a:pt x="1497" y="2079"/>
                  </a:lnTo>
                  <a:lnTo>
                    <a:pt x="1497" y="2086"/>
                  </a:lnTo>
                  <a:lnTo>
                    <a:pt x="1497" y="2093"/>
                  </a:lnTo>
                  <a:lnTo>
                    <a:pt x="1496" y="2097"/>
                  </a:lnTo>
                  <a:lnTo>
                    <a:pt x="1496" y="2098"/>
                  </a:lnTo>
                  <a:lnTo>
                    <a:pt x="1496" y="2102"/>
                  </a:lnTo>
                  <a:lnTo>
                    <a:pt x="1496" y="2105"/>
                  </a:lnTo>
                  <a:lnTo>
                    <a:pt x="1497" y="2112"/>
                  </a:lnTo>
                  <a:lnTo>
                    <a:pt x="1489" y="2112"/>
                  </a:lnTo>
                  <a:lnTo>
                    <a:pt x="1478" y="2114"/>
                  </a:lnTo>
                  <a:lnTo>
                    <a:pt x="1464" y="2114"/>
                  </a:lnTo>
                  <a:lnTo>
                    <a:pt x="1450" y="2116"/>
                  </a:lnTo>
                  <a:lnTo>
                    <a:pt x="1450" y="2123"/>
                  </a:lnTo>
                  <a:lnTo>
                    <a:pt x="1457" y="2126"/>
                  </a:lnTo>
                  <a:lnTo>
                    <a:pt x="1462" y="2130"/>
                  </a:lnTo>
                  <a:lnTo>
                    <a:pt x="1466" y="2131"/>
                  </a:lnTo>
                  <a:lnTo>
                    <a:pt x="1469" y="2133"/>
                  </a:lnTo>
                  <a:lnTo>
                    <a:pt x="1473" y="2137"/>
                  </a:lnTo>
                  <a:lnTo>
                    <a:pt x="1475" y="2140"/>
                  </a:lnTo>
                  <a:lnTo>
                    <a:pt x="1478" y="2145"/>
                  </a:lnTo>
                  <a:lnTo>
                    <a:pt x="1471" y="2147"/>
                  </a:lnTo>
                  <a:lnTo>
                    <a:pt x="1466" y="2149"/>
                  </a:lnTo>
                  <a:lnTo>
                    <a:pt x="1461" y="2151"/>
                  </a:lnTo>
                  <a:lnTo>
                    <a:pt x="1457" y="2152"/>
                  </a:lnTo>
                  <a:lnTo>
                    <a:pt x="1455" y="2158"/>
                  </a:lnTo>
                  <a:lnTo>
                    <a:pt x="1450" y="2168"/>
                  </a:lnTo>
                  <a:lnTo>
                    <a:pt x="1447" y="2179"/>
                  </a:lnTo>
                  <a:lnTo>
                    <a:pt x="1443" y="2189"/>
                  </a:lnTo>
                  <a:lnTo>
                    <a:pt x="1440" y="2191"/>
                  </a:lnTo>
                  <a:lnTo>
                    <a:pt x="1438" y="2191"/>
                  </a:lnTo>
                  <a:lnTo>
                    <a:pt x="1433" y="2193"/>
                  </a:lnTo>
                  <a:lnTo>
                    <a:pt x="1427" y="2193"/>
                  </a:lnTo>
                  <a:lnTo>
                    <a:pt x="1427" y="2198"/>
                  </a:lnTo>
                  <a:lnTo>
                    <a:pt x="1427" y="2201"/>
                  </a:lnTo>
                  <a:lnTo>
                    <a:pt x="1427" y="2203"/>
                  </a:lnTo>
                  <a:lnTo>
                    <a:pt x="1426" y="2205"/>
                  </a:lnTo>
                  <a:lnTo>
                    <a:pt x="1427" y="2207"/>
                  </a:lnTo>
                  <a:lnTo>
                    <a:pt x="1427" y="2208"/>
                  </a:lnTo>
                  <a:lnTo>
                    <a:pt x="1431" y="2215"/>
                  </a:lnTo>
                  <a:lnTo>
                    <a:pt x="1434" y="2221"/>
                  </a:lnTo>
                  <a:lnTo>
                    <a:pt x="1440" y="2224"/>
                  </a:lnTo>
                  <a:lnTo>
                    <a:pt x="1445" y="2227"/>
                  </a:lnTo>
                  <a:lnTo>
                    <a:pt x="1450" y="2231"/>
                  </a:lnTo>
                  <a:lnTo>
                    <a:pt x="1447" y="2243"/>
                  </a:lnTo>
                  <a:lnTo>
                    <a:pt x="1433" y="2250"/>
                  </a:lnTo>
                  <a:lnTo>
                    <a:pt x="1419" y="2264"/>
                  </a:lnTo>
                  <a:lnTo>
                    <a:pt x="1407" y="2282"/>
                  </a:lnTo>
                  <a:lnTo>
                    <a:pt x="1398" y="2299"/>
                  </a:lnTo>
                  <a:lnTo>
                    <a:pt x="1393" y="2315"/>
                  </a:lnTo>
                  <a:lnTo>
                    <a:pt x="1398" y="2320"/>
                  </a:lnTo>
                  <a:lnTo>
                    <a:pt x="1403" y="2325"/>
                  </a:lnTo>
                  <a:lnTo>
                    <a:pt x="1407" y="2330"/>
                  </a:lnTo>
                  <a:lnTo>
                    <a:pt x="1408" y="2339"/>
                  </a:lnTo>
                  <a:lnTo>
                    <a:pt x="1400" y="2341"/>
                  </a:lnTo>
                  <a:lnTo>
                    <a:pt x="1387" y="2348"/>
                  </a:lnTo>
                  <a:lnTo>
                    <a:pt x="1375" y="2358"/>
                  </a:lnTo>
                  <a:lnTo>
                    <a:pt x="1366" y="2369"/>
                  </a:lnTo>
                  <a:lnTo>
                    <a:pt x="1365" y="2372"/>
                  </a:lnTo>
                  <a:lnTo>
                    <a:pt x="1363" y="2376"/>
                  </a:lnTo>
                  <a:lnTo>
                    <a:pt x="1363" y="2379"/>
                  </a:lnTo>
                  <a:lnTo>
                    <a:pt x="1363" y="2385"/>
                  </a:lnTo>
                  <a:lnTo>
                    <a:pt x="1366" y="2385"/>
                  </a:lnTo>
                  <a:lnTo>
                    <a:pt x="1366" y="2381"/>
                  </a:lnTo>
                  <a:lnTo>
                    <a:pt x="1377" y="2369"/>
                  </a:lnTo>
                  <a:lnTo>
                    <a:pt x="1386" y="2357"/>
                  </a:lnTo>
                  <a:lnTo>
                    <a:pt x="1389" y="2358"/>
                  </a:lnTo>
                  <a:lnTo>
                    <a:pt x="1391" y="2358"/>
                  </a:lnTo>
                  <a:lnTo>
                    <a:pt x="1391" y="2360"/>
                  </a:lnTo>
                  <a:lnTo>
                    <a:pt x="1391" y="2360"/>
                  </a:lnTo>
                  <a:lnTo>
                    <a:pt x="1393" y="2362"/>
                  </a:lnTo>
                  <a:lnTo>
                    <a:pt x="1396" y="2371"/>
                  </a:lnTo>
                  <a:lnTo>
                    <a:pt x="1398" y="2381"/>
                  </a:lnTo>
                  <a:lnTo>
                    <a:pt x="1400" y="2393"/>
                  </a:lnTo>
                  <a:lnTo>
                    <a:pt x="1401" y="2404"/>
                  </a:lnTo>
                  <a:lnTo>
                    <a:pt x="1407" y="2404"/>
                  </a:lnTo>
                  <a:lnTo>
                    <a:pt x="1408" y="2404"/>
                  </a:lnTo>
                  <a:lnTo>
                    <a:pt x="1412" y="2404"/>
                  </a:lnTo>
                  <a:lnTo>
                    <a:pt x="1412" y="2406"/>
                  </a:lnTo>
                  <a:lnTo>
                    <a:pt x="1414" y="2406"/>
                  </a:lnTo>
                  <a:lnTo>
                    <a:pt x="1414" y="2407"/>
                  </a:lnTo>
                  <a:lnTo>
                    <a:pt x="1417" y="2411"/>
                  </a:lnTo>
                  <a:lnTo>
                    <a:pt x="1414" y="2413"/>
                  </a:lnTo>
                  <a:lnTo>
                    <a:pt x="1412" y="2414"/>
                  </a:lnTo>
                  <a:lnTo>
                    <a:pt x="1412" y="2416"/>
                  </a:lnTo>
                  <a:lnTo>
                    <a:pt x="1410" y="2416"/>
                  </a:lnTo>
                  <a:lnTo>
                    <a:pt x="1408" y="2418"/>
                  </a:lnTo>
                  <a:lnTo>
                    <a:pt x="1405" y="2419"/>
                  </a:lnTo>
                  <a:lnTo>
                    <a:pt x="1389" y="2423"/>
                  </a:lnTo>
                  <a:lnTo>
                    <a:pt x="1373" y="2419"/>
                  </a:lnTo>
                  <a:lnTo>
                    <a:pt x="1358" y="2411"/>
                  </a:lnTo>
                  <a:lnTo>
                    <a:pt x="1342" y="2399"/>
                  </a:lnTo>
                  <a:lnTo>
                    <a:pt x="1328" y="2385"/>
                  </a:lnTo>
                  <a:lnTo>
                    <a:pt x="1318" y="2371"/>
                  </a:lnTo>
                  <a:lnTo>
                    <a:pt x="1312" y="2357"/>
                  </a:lnTo>
                  <a:lnTo>
                    <a:pt x="1316" y="2357"/>
                  </a:lnTo>
                  <a:lnTo>
                    <a:pt x="1328" y="2369"/>
                  </a:lnTo>
                  <a:lnTo>
                    <a:pt x="1340" y="2379"/>
                  </a:lnTo>
                  <a:lnTo>
                    <a:pt x="1354" y="2388"/>
                  </a:lnTo>
                  <a:lnTo>
                    <a:pt x="1354" y="2381"/>
                  </a:lnTo>
                  <a:lnTo>
                    <a:pt x="1335" y="2371"/>
                  </a:lnTo>
                  <a:lnTo>
                    <a:pt x="1319" y="2357"/>
                  </a:lnTo>
                  <a:lnTo>
                    <a:pt x="1309" y="2337"/>
                  </a:lnTo>
                  <a:lnTo>
                    <a:pt x="1302" y="2315"/>
                  </a:lnTo>
                  <a:lnTo>
                    <a:pt x="1298" y="2292"/>
                  </a:lnTo>
                  <a:lnTo>
                    <a:pt x="1300" y="2266"/>
                  </a:lnTo>
                  <a:lnTo>
                    <a:pt x="1302" y="2241"/>
                  </a:lnTo>
                  <a:lnTo>
                    <a:pt x="1307" y="2219"/>
                  </a:lnTo>
                  <a:lnTo>
                    <a:pt x="1314" y="2198"/>
                  </a:lnTo>
                  <a:lnTo>
                    <a:pt x="1321" y="2180"/>
                  </a:lnTo>
                  <a:lnTo>
                    <a:pt x="1331" y="2180"/>
                  </a:lnTo>
                  <a:lnTo>
                    <a:pt x="1340" y="2145"/>
                  </a:lnTo>
                  <a:lnTo>
                    <a:pt x="1335" y="2145"/>
                  </a:lnTo>
                  <a:lnTo>
                    <a:pt x="1335" y="2142"/>
                  </a:lnTo>
                  <a:lnTo>
                    <a:pt x="1331" y="2145"/>
                  </a:lnTo>
                  <a:lnTo>
                    <a:pt x="1328" y="2149"/>
                  </a:lnTo>
                  <a:lnTo>
                    <a:pt x="1326" y="2152"/>
                  </a:lnTo>
                  <a:lnTo>
                    <a:pt x="1323" y="2156"/>
                  </a:lnTo>
                  <a:lnTo>
                    <a:pt x="1316" y="2158"/>
                  </a:lnTo>
                  <a:lnTo>
                    <a:pt x="1316" y="2154"/>
                  </a:lnTo>
                  <a:lnTo>
                    <a:pt x="1328" y="2081"/>
                  </a:lnTo>
                  <a:lnTo>
                    <a:pt x="1326" y="2074"/>
                  </a:lnTo>
                  <a:lnTo>
                    <a:pt x="1323" y="2062"/>
                  </a:lnTo>
                  <a:lnTo>
                    <a:pt x="1325" y="2051"/>
                  </a:lnTo>
                  <a:lnTo>
                    <a:pt x="1337" y="2009"/>
                  </a:lnTo>
                  <a:lnTo>
                    <a:pt x="1347" y="1966"/>
                  </a:lnTo>
                  <a:lnTo>
                    <a:pt x="1356" y="1919"/>
                  </a:lnTo>
                  <a:lnTo>
                    <a:pt x="1366" y="1873"/>
                  </a:lnTo>
                  <a:lnTo>
                    <a:pt x="1372" y="1843"/>
                  </a:lnTo>
                  <a:lnTo>
                    <a:pt x="1373" y="1812"/>
                  </a:lnTo>
                  <a:lnTo>
                    <a:pt x="1375" y="1782"/>
                  </a:lnTo>
                  <a:lnTo>
                    <a:pt x="1379" y="1754"/>
                  </a:lnTo>
                  <a:lnTo>
                    <a:pt x="1344" y="1741"/>
                  </a:lnTo>
                  <a:lnTo>
                    <a:pt x="1314" y="1721"/>
                  </a:lnTo>
                  <a:lnTo>
                    <a:pt x="1290" y="1695"/>
                  </a:lnTo>
                  <a:lnTo>
                    <a:pt x="1270" y="1667"/>
                  </a:lnTo>
                  <a:lnTo>
                    <a:pt x="1263" y="1651"/>
                  </a:lnTo>
                  <a:lnTo>
                    <a:pt x="1258" y="1636"/>
                  </a:lnTo>
                  <a:lnTo>
                    <a:pt x="1253" y="1618"/>
                  </a:lnTo>
                  <a:lnTo>
                    <a:pt x="1246" y="1604"/>
                  </a:lnTo>
                  <a:lnTo>
                    <a:pt x="1235" y="1594"/>
                  </a:lnTo>
                  <a:lnTo>
                    <a:pt x="1232" y="1590"/>
                  </a:lnTo>
                  <a:lnTo>
                    <a:pt x="1227" y="1590"/>
                  </a:lnTo>
                  <a:lnTo>
                    <a:pt x="1223" y="1589"/>
                  </a:lnTo>
                  <a:lnTo>
                    <a:pt x="1220" y="1585"/>
                  </a:lnTo>
                  <a:lnTo>
                    <a:pt x="1216" y="1582"/>
                  </a:lnTo>
                  <a:lnTo>
                    <a:pt x="1220" y="1575"/>
                  </a:lnTo>
                  <a:lnTo>
                    <a:pt x="1220" y="1569"/>
                  </a:lnTo>
                  <a:lnTo>
                    <a:pt x="1220" y="1562"/>
                  </a:lnTo>
                  <a:lnTo>
                    <a:pt x="1220" y="1555"/>
                  </a:lnTo>
                  <a:lnTo>
                    <a:pt x="1229" y="1550"/>
                  </a:lnTo>
                  <a:lnTo>
                    <a:pt x="1235" y="1545"/>
                  </a:lnTo>
                  <a:lnTo>
                    <a:pt x="1244" y="1540"/>
                  </a:lnTo>
                  <a:lnTo>
                    <a:pt x="1244" y="1536"/>
                  </a:lnTo>
                  <a:lnTo>
                    <a:pt x="1235" y="1536"/>
                  </a:lnTo>
                  <a:lnTo>
                    <a:pt x="1230" y="1535"/>
                  </a:lnTo>
                  <a:lnTo>
                    <a:pt x="1225" y="1535"/>
                  </a:lnTo>
                  <a:lnTo>
                    <a:pt x="1220" y="1533"/>
                  </a:lnTo>
                  <a:lnTo>
                    <a:pt x="1227" y="1517"/>
                  </a:lnTo>
                  <a:lnTo>
                    <a:pt x="1232" y="1501"/>
                  </a:lnTo>
                  <a:lnTo>
                    <a:pt x="1239" y="1486"/>
                  </a:lnTo>
                  <a:lnTo>
                    <a:pt x="1251" y="1473"/>
                  </a:lnTo>
                  <a:lnTo>
                    <a:pt x="1265" y="1461"/>
                  </a:lnTo>
                  <a:lnTo>
                    <a:pt x="1277" y="1447"/>
                  </a:lnTo>
                  <a:lnTo>
                    <a:pt x="1276" y="1437"/>
                  </a:lnTo>
                  <a:lnTo>
                    <a:pt x="1276" y="1423"/>
                  </a:lnTo>
                  <a:lnTo>
                    <a:pt x="1274" y="1409"/>
                  </a:lnTo>
                  <a:lnTo>
                    <a:pt x="1269" y="1400"/>
                  </a:lnTo>
                  <a:lnTo>
                    <a:pt x="1262" y="1390"/>
                  </a:lnTo>
                  <a:lnTo>
                    <a:pt x="1255" y="1379"/>
                  </a:lnTo>
                  <a:lnTo>
                    <a:pt x="1248" y="1379"/>
                  </a:lnTo>
                  <a:lnTo>
                    <a:pt x="1246" y="1381"/>
                  </a:lnTo>
                  <a:lnTo>
                    <a:pt x="1244" y="1383"/>
                  </a:lnTo>
                  <a:lnTo>
                    <a:pt x="1242" y="1384"/>
                  </a:lnTo>
                  <a:lnTo>
                    <a:pt x="1239" y="1386"/>
                  </a:lnTo>
                  <a:lnTo>
                    <a:pt x="1241" y="1390"/>
                  </a:lnTo>
                  <a:lnTo>
                    <a:pt x="1241" y="1393"/>
                  </a:lnTo>
                  <a:lnTo>
                    <a:pt x="1241" y="1393"/>
                  </a:lnTo>
                  <a:lnTo>
                    <a:pt x="1241" y="1395"/>
                  </a:lnTo>
                  <a:lnTo>
                    <a:pt x="1241" y="1395"/>
                  </a:lnTo>
                  <a:lnTo>
                    <a:pt x="1239" y="1398"/>
                  </a:lnTo>
                  <a:lnTo>
                    <a:pt x="1237" y="1398"/>
                  </a:lnTo>
                  <a:lnTo>
                    <a:pt x="1235" y="1400"/>
                  </a:lnTo>
                  <a:lnTo>
                    <a:pt x="1234" y="1400"/>
                  </a:lnTo>
                  <a:lnTo>
                    <a:pt x="1232" y="1400"/>
                  </a:lnTo>
                  <a:lnTo>
                    <a:pt x="1229" y="1402"/>
                  </a:lnTo>
                  <a:lnTo>
                    <a:pt x="1220" y="1395"/>
                  </a:lnTo>
                  <a:lnTo>
                    <a:pt x="1204" y="1386"/>
                  </a:lnTo>
                  <a:lnTo>
                    <a:pt x="1188" y="1377"/>
                  </a:lnTo>
                  <a:lnTo>
                    <a:pt x="1173" y="1370"/>
                  </a:lnTo>
                  <a:lnTo>
                    <a:pt x="1162" y="1367"/>
                  </a:lnTo>
                  <a:lnTo>
                    <a:pt x="1153" y="1346"/>
                  </a:lnTo>
                  <a:lnTo>
                    <a:pt x="1145" y="1334"/>
                  </a:lnTo>
                  <a:lnTo>
                    <a:pt x="1136" y="1325"/>
                  </a:lnTo>
                  <a:lnTo>
                    <a:pt x="1127" y="1322"/>
                  </a:lnTo>
                  <a:lnTo>
                    <a:pt x="1113" y="1318"/>
                  </a:lnTo>
                  <a:lnTo>
                    <a:pt x="1098" y="1313"/>
                  </a:lnTo>
                  <a:lnTo>
                    <a:pt x="1078" y="1306"/>
                  </a:lnTo>
                  <a:lnTo>
                    <a:pt x="1066" y="1297"/>
                  </a:lnTo>
                  <a:lnTo>
                    <a:pt x="1056" y="1288"/>
                  </a:lnTo>
                  <a:lnTo>
                    <a:pt x="1040" y="1281"/>
                  </a:lnTo>
                  <a:lnTo>
                    <a:pt x="1030" y="1281"/>
                  </a:lnTo>
                  <a:lnTo>
                    <a:pt x="1023" y="1285"/>
                  </a:lnTo>
                  <a:lnTo>
                    <a:pt x="1017" y="1288"/>
                  </a:lnTo>
                  <a:lnTo>
                    <a:pt x="1010" y="1292"/>
                  </a:lnTo>
                  <a:lnTo>
                    <a:pt x="1002" y="1290"/>
                  </a:lnTo>
                  <a:lnTo>
                    <a:pt x="998" y="1288"/>
                  </a:lnTo>
                  <a:lnTo>
                    <a:pt x="995" y="1285"/>
                  </a:lnTo>
                  <a:lnTo>
                    <a:pt x="991" y="1281"/>
                  </a:lnTo>
                  <a:lnTo>
                    <a:pt x="986" y="1276"/>
                  </a:lnTo>
                  <a:lnTo>
                    <a:pt x="982" y="1273"/>
                  </a:lnTo>
                  <a:lnTo>
                    <a:pt x="979" y="1271"/>
                  </a:lnTo>
                  <a:lnTo>
                    <a:pt x="956" y="1267"/>
                  </a:lnTo>
                  <a:lnTo>
                    <a:pt x="953" y="1264"/>
                  </a:lnTo>
                  <a:lnTo>
                    <a:pt x="949" y="1261"/>
                  </a:lnTo>
                  <a:lnTo>
                    <a:pt x="946" y="1257"/>
                  </a:lnTo>
                  <a:lnTo>
                    <a:pt x="942" y="1254"/>
                  </a:lnTo>
                  <a:lnTo>
                    <a:pt x="941" y="1252"/>
                  </a:lnTo>
                  <a:lnTo>
                    <a:pt x="921" y="1255"/>
                  </a:lnTo>
                  <a:lnTo>
                    <a:pt x="918" y="1254"/>
                  </a:lnTo>
                  <a:lnTo>
                    <a:pt x="913" y="1247"/>
                  </a:lnTo>
                  <a:lnTo>
                    <a:pt x="904" y="1240"/>
                  </a:lnTo>
                  <a:lnTo>
                    <a:pt x="897" y="1231"/>
                  </a:lnTo>
                  <a:lnTo>
                    <a:pt x="890" y="1224"/>
                  </a:lnTo>
                  <a:lnTo>
                    <a:pt x="886" y="1220"/>
                  </a:lnTo>
                  <a:lnTo>
                    <a:pt x="893" y="1198"/>
                  </a:lnTo>
                  <a:lnTo>
                    <a:pt x="874" y="1177"/>
                  </a:lnTo>
                  <a:lnTo>
                    <a:pt x="857" y="1154"/>
                  </a:lnTo>
                  <a:lnTo>
                    <a:pt x="839" y="1130"/>
                  </a:lnTo>
                  <a:lnTo>
                    <a:pt x="822" y="1105"/>
                  </a:lnTo>
                  <a:lnTo>
                    <a:pt x="818" y="1103"/>
                  </a:lnTo>
                  <a:lnTo>
                    <a:pt x="813" y="1102"/>
                  </a:lnTo>
                  <a:lnTo>
                    <a:pt x="810" y="1102"/>
                  </a:lnTo>
                  <a:lnTo>
                    <a:pt x="804" y="1100"/>
                  </a:lnTo>
                  <a:lnTo>
                    <a:pt x="803" y="1098"/>
                  </a:lnTo>
                  <a:lnTo>
                    <a:pt x="796" y="1089"/>
                  </a:lnTo>
                  <a:lnTo>
                    <a:pt x="792" y="1079"/>
                  </a:lnTo>
                  <a:lnTo>
                    <a:pt x="789" y="1069"/>
                  </a:lnTo>
                  <a:lnTo>
                    <a:pt x="783" y="1058"/>
                  </a:lnTo>
                  <a:lnTo>
                    <a:pt x="775" y="1053"/>
                  </a:lnTo>
                  <a:lnTo>
                    <a:pt x="771" y="1049"/>
                  </a:lnTo>
                  <a:lnTo>
                    <a:pt x="768" y="1046"/>
                  </a:lnTo>
                  <a:lnTo>
                    <a:pt x="764" y="1044"/>
                  </a:lnTo>
                  <a:lnTo>
                    <a:pt x="764" y="1063"/>
                  </a:lnTo>
                  <a:lnTo>
                    <a:pt x="769" y="1070"/>
                  </a:lnTo>
                  <a:lnTo>
                    <a:pt x="780" y="1082"/>
                  </a:lnTo>
                  <a:lnTo>
                    <a:pt x="790" y="1096"/>
                  </a:lnTo>
                  <a:lnTo>
                    <a:pt x="803" y="1114"/>
                  </a:lnTo>
                  <a:lnTo>
                    <a:pt x="813" y="1131"/>
                  </a:lnTo>
                  <a:lnTo>
                    <a:pt x="824" y="1149"/>
                  </a:lnTo>
                  <a:lnTo>
                    <a:pt x="832" y="1165"/>
                  </a:lnTo>
                  <a:lnTo>
                    <a:pt x="836" y="1175"/>
                  </a:lnTo>
                  <a:lnTo>
                    <a:pt x="836" y="1182"/>
                  </a:lnTo>
                  <a:lnTo>
                    <a:pt x="834" y="1185"/>
                  </a:lnTo>
                  <a:lnTo>
                    <a:pt x="832" y="1187"/>
                  </a:lnTo>
                  <a:lnTo>
                    <a:pt x="832" y="1189"/>
                  </a:lnTo>
                  <a:lnTo>
                    <a:pt x="829" y="1191"/>
                  </a:lnTo>
                  <a:lnTo>
                    <a:pt x="829" y="1184"/>
                  </a:lnTo>
                  <a:lnTo>
                    <a:pt x="827" y="1178"/>
                  </a:lnTo>
                  <a:lnTo>
                    <a:pt x="827" y="1175"/>
                  </a:lnTo>
                  <a:lnTo>
                    <a:pt x="825" y="1171"/>
                  </a:lnTo>
                  <a:lnTo>
                    <a:pt x="822" y="1171"/>
                  </a:lnTo>
                  <a:lnTo>
                    <a:pt x="820" y="1171"/>
                  </a:lnTo>
                  <a:lnTo>
                    <a:pt x="818" y="1171"/>
                  </a:lnTo>
                  <a:lnTo>
                    <a:pt x="817" y="1171"/>
                  </a:lnTo>
                  <a:lnTo>
                    <a:pt x="815" y="1171"/>
                  </a:lnTo>
                  <a:lnTo>
                    <a:pt x="810" y="1171"/>
                  </a:lnTo>
                  <a:lnTo>
                    <a:pt x="806" y="1159"/>
                  </a:lnTo>
                  <a:lnTo>
                    <a:pt x="803" y="1147"/>
                  </a:lnTo>
                  <a:lnTo>
                    <a:pt x="797" y="1137"/>
                  </a:lnTo>
                  <a:lnTo>
                    <a:pt x="789" y="1128"/>
                  </a:lnTo>
                  <a:lnTo>
                    <a:pt x="778" y="1121"/>
                  </a:lnTo>
                  <a:lnTo>
                    <a:pt x="768" y="1114"/>
                  </a:lnTo>
                  <a:lnTo>
                    <a:pt x="759" y="1102"/>
                  </a:lnTo>
                  <a:lnTo>
                    <a:pt x="762" y="1100"/>
                  </a:lnTo>
                  <a:lnTo>
                    <a:pt x="764" y="1100"/>
                  </a:lnTo>
                  <a:lnTo>
                    <a:pt x="764" y="1100"/>
                  </a:lnTo>
                  <a:lnTo>
                    <a:pt x="766" y="1100"/>
                  </a:lnTo>
                  <a:lnTo>
                    <a:pt x="766" y="1098"/>
                  </a:lnTo>
                  <a:lnTo>
                    <a:pt x="766" y="1096"/>
                  </a:lnTo>
                  <a:lnTo>
                    <a:pt x="768" y="1095"/>
                  </a:lnTo>
                  <a:lnTo>
                    <a:pt x="755" y="1086"/>
                  </a:lnTo>
                  <a:lnTo>
                    <a:pt x="749" y="1075"/>
                  </a:lnTo>
                  <a:lnTo>
                    <a:pt x="743" y="1063"/>
                  </a:lnTo>
                  <a:lnTo>
                    <a:pt x="740" y="1049"/>
                  </a:lnTo>
                  <a:lnTo>
                    <a:pt x="733" y="1037"/>
                  </a:lnTo>
                  <a:lnTo>
                    <a:pt x="724" y="1027"/>
                  </a:lnTo>
                  <a:lnTo>
                    <a:pt x="714" y="1021"/>
                  </a:lnTo>
                  <a:lnTo>
                    <a:pt x="701" y="1016"/>
                  </a:lnTo>
                  <a:lnTo>
                    <a:pt x="691" y="1009"/>
                  </a:lnTo>
                  <a:lnTo>
                    <a:pt x="684" y="1000"/>
                  </a:lnTo>
                  <a:lnTo>
                    <a:pt x="680" y="990"/>
                  </a:lnTo>
                  <a:lnTo>
                    <a:pt x="675" y="979"/>
                  </a:lnTo>
                  <a:lnTo>
                    <a:pt x="663" y="962"/>
                  </a:lnTo>
                  <a:lnTo>
                    <a:pt x="653" y="950"/>
                  </a:lnTo>
                  <a:lnTo>
                    <a:pt x="642" y="939"/>
                  </a:lnTo>
                  <a:lnTo>
                    <a:pt x="635" y="927"/>
                  </a:lnTo>
                  <a:lnTo>
                    <a:pt x="630" y="911"/>
                  </a:lnTo>
                  <a:lnTo>
                    <a:pt x="626" y="890"/>
                  </a:lnTo>
                  <a:lnTo>
                    <a:pt x="625" y="861"/>
                  </a:lnTo>
                  <a:lnTo>
                    <a:pt x="625" y="854"/>
                  </a:lnTo>
                  <a:lnTo>
                    <a:pt x="626" y="840"/>
                  </a:lnTo>
                  <a:lnTo>
                    <a:pt x="626" y="821"/>
                  </a:lnTo>
                  <a:lnTo>
                    <a:pt x="626" y="798"/>
                  </a:lnTo>
                  <a:lnTo>
                    <a:pt x="626" y="777"/>
                  </a:lnTo>
                  <a:lnTo>
                    <a:pt x="628" y="760"/>
                  </a:lnTo>
                  <a:lnTo>
                    <a:pt x="630" y="749"/>
                  </a:lnTo>
                  <a:lnTo>
                    <a:pt x="635" y="747"/>
                  </a:lnTo>
                  <a:lnTo>
                    <a:pt x="639" y="747"/>
                  </a:lnTo>
                  <a:lnTo>
                    <a:pt x="642" y="747"/>
                  </a:lnTo>
                  <a:lnTo>
                    <a:pt x="646" y="747"/>
                  </a:lnTo>
                  <a:lnTo>
                    <a:pt x="649" y="749"/>
                  </a:lnTo>
                  <a:lnTo>
                    <a:pt x="651" y="753"/>
                  </a:lnTo>
                  <a:lnTo>
                    <a:pt x="654" y="756"/>
                  </a:lnTo>
                  <a:lnTo>
                    <a:pt x="656" y="760"/>
                  </a:lnTo>
                  <a:lnTo>
                    <a:pt x="656" y="740"/>
                  </a:lnTo>
                  <a:lnTo>
                    <a:pt x="644" y="726"/>
                  </a:lnTo>
                  <a:lnTo>
                    <a:pt x="630" y="712"/>
                  </a:lnTo>
                  <a:lnTo>
                    <a:pt x="614" y="702"/>
                  </a:lnTo>
                  <a:lnTo>
                    <a:pt x="614" y="711"/>
                  </a:lnTo>
                  <a:lnTo>
                    <a:pt x="621" y="716"/>
                  </a:lnTo>
                  <a:lnTo>
                    <a:pt x="628" y="721"/>
                  </a:lnTo>
                  <a:lnTo>
                    <a:pt x="635" y="726"/>
                  </a:lnTo>
                  <a:lnTo>
                    <a:pt x="640" y="733"/>
                  </a:lnTo>
                  <a:lnTo>
                    <a:pt x="640" y="737"/>
                  </a:lnTo>
                  <a:lnTo>
                    <a:pt x="639" y="737"/>
                  </a:lnTo>
                  <a:lnTo>
                    <a:pt x="639" y="739"/>
                  </a:lnTo>
                  <a:lnTo>
                    <a:pt x="639" y="739"/>
                  </a:lnTo>
                  <a:lnTo>
                    <a:pt x="637" y="740"/>
                  </a:lnTo>
                  <a:lnTo>
                    <a:pt x="633" y="742"/>
                  </a:lnTo>
                  <a:lnTo>
                    <a:pt x="632" y="744"/>
                  </a:lnTo>
                  <a:lnTo>
                    <a:pt x="626" y="744"/>
                  </a:lnTo>
                  <a:lnTo>
                    <a:pt x="621" y="744"/>
                  </a:lnTo>
                  <a:lnTo>
                    <a:pt x="619" y="744"/>
                  </a:lnTo>
                  <a:lnTo>
                    <a:pt x="619" y="742"/>
                  </a:lnTo>
                  <a:lnTo>
                    <a:pt x="618" y="742"/>
                  </a:lnTo>
                  <a:lnTo>
                    <a:pt x="618" y="742"/>
                  </a:lnTo>
                  <a:lnTo>
                    <a:pt x="614" y="740"/>
                  </a:lnTo>
                  <a:lnTo>
                    <a:pt x="602" y="725"/>
                  </a:lnTo>
                  <a:lnTo>
                    <a:pt x="591" y="709"/>
                  </a:lnTo>
                  <a:lnTo>
                    <a:pt x="583" y="691"/>
                  </a:lnTo>
                  <a:lnTo>
                    <a:pt x="591" y="691"/>
                  </a:lnTo>
                  <a:lnTo>
                    <a:pt x="595" y="693"/>
                  </a:lnTo>
                  <a:lnTo>
                    <a:pt x="598" y="693"/>
                  </a:lnTo>
                  <a:lnTo>
                    <a:pt x="602" y="693"/>
                  </a:lnTo>
                  <a:lnTo>
                    <a:pt x="605" y="691"/>
                  </a:lnTo>
                  <a:lnTo>
                    <a:pt x="591" y="686"/>
                  </a:lnTo>
                  <a:lnTo>
                    <a:pt x="583" y="678"/>
                  </a:lnTo>
                  <a:lnTo>
                    <a:pt x="576" y="667"/>
                  </a:lnTo>
                  <a:lnTo>
                    <a:pt x="570" y="655"/>
                  </a:lnTo>
                  <a:lnTo>
                    <a:pt x="567" y="643"/>
                  </a:lnTo>
                  <a:lnTo>
                    <a:pt x="562" y="632"/>
                  </a:lnTo>
                  <a:lnTo>
                    <a:pt x="555" y="623"/>
                  </a:lnTo>
                  <a:lnTo>
                    <a:pt x="544" y="618"/>
                  </a:lnTo>
                  <a:lnTo>
                    <a:pt x="548" y="595"/>
                  </a:lnTo>
                  <a:lnTo>
                    <a:pt x="536" y="582"/>
                  </a:lnTo>
                  <a:lnTo>
                    <a:pt x="525" y="566"/>
                  </a:lnTo>
                  <a:lnTo>
                    <a:pt x="516" y="550"/>
                  </a:lnTo>
                  <a:lnTo>
                    <a:pt x="504" y="534"/>
                  </a:lnTo>
                  <a:lnTo>
                    <a:pt x="490" y="522"/>
                  </a:lnTo>
                  <a:lnTo>
                    <a:pt x="471" y="513"/>
                  </a:lnTo>
                  <a:lnTo>
                    <a:pt x="448" y="508"/>
                  </a:lnTo>
                  <a:lnTo>
                    <a:pt x="429" y="499"/>
                  </a:lnTo>
                  <a:lnTo>
                    <a:pt x="415" y="487"/>
                  </a:lnTo>
                  <a:lnTo>
                    <a:pt x="399" y="473"/>
                  </a:lnTo>
                  <a:lnTo>
                    <a:pt x="384" y="465"/>
                  </a:lnTo>
                  <a:lnTo>
                    <a:pt x="352" y="465"/>
                  </a:lnTo>
                  <a:lnTo>
                    <a:pt x="342" y="459"/>
                  </a:lnTo>
                  <a:lnTo>
                    <a:pt x="333" y="452"/>
                  </a:lnTo>
                  <a:lnTo>
                    <a:pt x="323" y="447"/>
                  </a:lnTo>
                  <a:lnTo>
                    <a:pt x="307" y="445"/>
                  </a:lnTo>
                  <a:lnTo>
                    <a:pt x="307" y="468"/>
                  </a:lnTo>
                  <a:lnTo>
                    <a:pt x="289" y="477"/>
                  </a:lnTo>
                  <a:lnTo>
                    <a:pt x="274" y="486"/>
                  </a:lnTo>
                  <a:lnTo>
                    <a:pt x="253" y="491"/>
                  </a:lnTo>
                  <a:lnTo>
                    <a:pt x="258" y="475"/>
                  </a:lnTo>
                  <a:lnTo>
                    <a:pt x="265" y="459"/>
                  </a:lnTo>
                  <a:lnTo>
                    <a:pt x="275" y="445"/>
                  </a:lnTo>
                  <a:lnTo>
                    <a:pt x="284" y="430"/>
                  </a:lnTo>
                  <a:lnTo>
                    <a:pt x="275" y="430"/>
                  </a:lnTo>
                  <a:lnTo>
                    <a:pt x="275" y="433"/>
                  </a:lnTo>
                  <a:lnTo>
                    <a:pt x="262" y="444"/>
                  </a:lnTo>
                  <a:lnTo>
                    <a:pt x="251" y="458"/>
                  </a:lnTo>
                  <a:lnTo>
                    <a:pt x="244" y="473"/>
                  </a:lnTo>
                  <a:lnTo>
                    <a:pt x="239" y="489"/>
                  </a:lnTo>
                  <a:lnTo>
                    <a:pt x="232" y="506"/>
                  </a:lnTo>
                  <a:lnTo>
                    <a:pt x="221" y="522"/>
                  </a:lnTo>
                  <a:lnTo>
                    <a:pt x="214" y="529"/>
                  </a:lnTo>
                  <a:lnTo>
                    <a:pt x="200" y="540"/>
                  </a:lnTo>
                  <a:lnTo>
                    <a:pt x="183" y="550"/>
                  </a:lnTo>
                  <a:lnTo>
                    <a:pt x="162" y="562"/>
                  </a:lnTo>
                  <a:lnTo>
                    <a:pt x="141" y="576"/>
                  </a:lnTo>
                  <a:lnTo>
                    <a:pt x="120" y="589"/>
                  </a:lnTo>
                  <a:lnTo>
                    <a:pt x="99" y="599"/>
                  </a:lnTo>
                  <a:lnTo>
                    <a:pt x="83" y="606"/>
                  </a:lnTo>
                  <a:lnTo>
                    <a:pt x="73" y="609"/>
                  </a:lnTo>
                  <a:lnTo>
                    <a:pt x="73" y="606"/>
                  </a:lnTo>
                  <a:lnTo>
                    <a:pt x="77" y="606"/>
                  </a:lnTo>
                  <a:lnTo>
                    <a:pt x="89" y="594"/>
                  </a:lnTo>
                  <a:lnTo>
                    <a:pt x="104" y="583"/>
                  </a:lnTo>
                  <a:lnTo>
                    <a:pt x="122" y="573"/>
                  </a:lnTo>
                  <a:lnTo>
                    <a:pt x="139" y="562"/>
                  </a:lnTo>
                  <a:lnTo>
                    <a:pt x="155" y="550"/>
                  </a:lnTo>
                  <a:lnTo>
                    <a:pt x="167" y="536"/>
                  </a:lnTo>
                  <a:lnTo>
                    <a:pt x="176" y="520"/>
                  </a:lnTo>
                  <a:lnTo>
                    <a:pt x="179" y="499"/>
                  </a:lnTo>
                  <a:lnTo>
                    <a:pt x="166" y="503"/>
                  </a:lnTo>
                  <a:lnTo>
                    <a:pt x="157" y="506"/>
                  </a:lnTo>
                  <a:lnTo>
                    <a:pt x="145" y="510"/>
                  </a:lnTo>
                  <a:lnTo>
                    <a:pt x="145" y="506"/>
                  </a:lnTo>
                  <a:lnTo>
                    <a:pt x="145" y="503"/>
                  </a:lnTo>
                  <a:lnTo>
                    <a:pt x="145" y="503"/>
                  </a:lnTo>
                  <a:lnTo>
                    <a:pt x="143" y="501"/>
                  </a:lnTo>
                  <a:lnTo>
                    <a:pt x="143" y="501"/>
                  </a:lnTo>
                  <a:lnTo>
                    <a:pt x="141" y="501"/>
                  </a:lnTo>
                  <a:lnTo>
                    <a:pt x="138" y="499"/>
                  </a:lnTo>
                  <a:lnTo>
                    <a:pt x="136" y="501"/>
                  </a:lnTo>
                  <a:lnTo>
                    <a:pt x="134" y="503"/>
                  </a:lnTo>
                  <a:lnTo>
                    <a:pt x="132" y="505"/>
                  </a:lnTo>
                  <a:lnTo>
                    <a:pt x="131" y="505"/>
                  </a:lnTo>
                  <a:lnTo>
                    <a:pt x="127" y="506"/>
                  </a:lnTo>
                  <a:lnTo>
                    <a:pt x="122" y="506"/>
                  </a:lnTo>
                  <a:lnTo>
                    <a:pt x="120" y="496"/>
                  </a:lnTo>
                  <a:lnTo>
                    <a:pt x="115" y="482"/>
                  </a:lnTo>
                  <a:lnTo>
                    <a:pt x="111" y="472"/>
                  </a:lnTo>
                  <a:lnTo>
                    <a:pt x="108" y="475"/>
                  </a:lnTo>
                  <a:lnTo>
                    <a:pt x="106" y="477"/>
                  </a:lnTo>
                  <a:lnTo>
                    <a:pt x="104" y="477"/>
                  </a:lnTo>
                  <a:lnTo>
                    <a:pt x="101" y="477"/>
                  </a:lnTo>
                  <a:lnTo>
                    <a:pt x="99" y="475"/>
                  </a:lnTo>
                  <a:lnTo>
                    <a:pt x="82" y="463"/>
                  </a:lnTo>
                  <a:lnTo>
                    <a:pt x="68" y="445"/>
                  </a:lnTo>
                  <a:lnTo>
                    <a:pt x="57" y="426"/>
                  </a:lnTo>
                  <a:lnTo>
                    <a:pt x="63" y="416"/>
                  </a:lnTo>
                  <a:lnTo>
                    <a:pt x="68" y="403"/>
                  </a:lnTo>
                  <a:lnTo>
                    <a:pt x="73" y="393"/>
                  </a:lnTo>
                  <a:lnTo>
                    <a:pt x="80" y="384"/>
                  </a:lnTo>
                  <a:lnTo>
                    <a:pt x="92" y="377"/>
                  </a:lnTo>
                  <a:lnTo>
                    <a:pt x="103" y="374"/>
                  </a:lnTo>
                  <a:lnTo>
                    <a:pt x="113" y="369"/>
                  </a:lnTo>
                  <a:lnTo>
                    <a:pt x="120" y="362"/>
                  </a:lnTo>
                  <a:lnTo>
                    <a:pt x="125" y="351"/>
                  </a:lnTo>
                  <a:lnTo>
                    <a:pt x="125" y="334"/>
                  </a:lnTo>
                  <a:lnTo>
                    <a:pt x="127" y="332"/>
                  </a:lnTo>
                  <a:lnTo>
                    <a:pt x="129" y="332"/>
                  </a:lnTo>
                  <a:lnTo>
                    <a:pt x="129" y="330"/>
                  </a:lnTo>
                  <a:lnTo>
                    <a:pt x="129" y="328"/>
                  </a:lnTo>
                  <a:lnTo>
                    <a:pt x="131" y="327"/>
                  </a:lnTo>
                  <a:lnTo>
                    <a:pt x="115" y="327"/>
                  </a:lnTo>
                  <a:lnTo>
                    <a:pt x="111" y="330"/>
                  </a:lnTo>
                  <a:lnTo>
                    <a:pt x="110" y="332"/>
                  </a:lnTo>
                  <a:lnTo>
                    <a:pt x="108" y="334"/>
                  </a:lnTo>
                  <a:lnTo>
                    <a:pt x="104" y="335"/>
                  </a:lnTo>
                  <a:lnTo>
                    <a:pt x="101" y="337"/>
                  </a:lnTo>
                  <a:lnTo>
                    <a:pt x="96" y="337"/>
                  </a:lnTo>
                  <a:lnTo>
                    <a:pt x="85" y="334"/>
                  </a:lnTo>
                  <a:lnTo>
                    <a:pt x="70" y="328"/>
                  </a:lnTo>
                  <a:lnTo>
                    <a:pt x="52" y="325"/>
                  </a:lnTo>
                  <a:lnTo>
                    <a:pt x="38" y="318"/>
                  </a:lnTo>
                  <a:lnTo>
                    <a:pt x="35" y="292"/>
                  </a:lnTo>
                  <a:lnTo>
                    <a:pt x="42" y="292"/>
                  </a:lnTo>
                  <a:lnTo>
                    <a:pt x="45" y="290"/>
                  </a:lnTo>
                  <a:lnTo>
                    <a:pt x="50" y="288"/>
                  </a:lnTo>
                  <a:lnTo>
                    <a:pt x="54" y="287"/>
                  </a:lnTo>
                  <a:lnTo>
                    <a:pt x="57" y="287"/>
                  </a:lnTo>
                  <a:lnTo>
                    <a:pt x="61" y="283"/>
                  </a:lnTo>
                  <a:lnTo>
                    <a:pt x="64" y="280"/>
                  </a:lnTo>
                  <a:lnTo>
                    <a:pt x="63" y="278"/>
                  </a:lnTo>
                  <a:lnTo>
                    <a:pt x="63" y="278"/>
                  </a:lnTo>
                  <a:lnTo>
                    <a:pt x="63" y="276"/>
                  </a:lnTo>
                  <a:lnTo>
                    <a:pt x="63" y="276"/>
                  </a:lnTo>
                  <a:lnTo>
                    <a:pt x="61" y="273"/>
                  </a:lnTo>
                  <a:lnTo>
                    <a:pt x="77" y="273"/>
                  </a:lnTo>
                  <a:lnTo>
                    <a:pt x="78" y="271"/>
                  </a:lnTo>
                  <a:lnTo>
                    <a:pt x="80" y="271"/>
                  </a:lnTo>
                  <a:lnTo>
                    <a:pt x="82" y="269"/>
                  </a:lnTo>
                  <a:lnTo>
                    <a:pt x="83" y="269"/>
                  </a:lnTo>
                  <a:lnTo>
                    <a:pt x="87" y="269"/>
                  </a:lnTo>
                  <a:lnTo>
                    <a:pt x="92" y="274"/>
                  </a:lnTo>
                  <a:lnTo>
                    <a:pt x="97" y="278"/>
                  </a:lnTo>
                  <a:lnTo>
                    <a:pt x="103" y="283"/>
                  </a:lnTo>
                  <a:lnTo>
                    <a:pt x="106" y="288"/>
                  </a:lnTo>
                  <a:lnTo>
                    <a:pt x="118" y="283"/>
                  </a:lnTo>
                  <a:lnTo>
                    <a:pt x="118" y="276"/>
                  </a:lnTo>
                  <a:lnTo>
                    <a:pt x="115" y="271"/>
                  </a:lnTo>
                  <a:lnTo>
                    <a:pt x="113" y="266"/>
                  </a:lnTo>
                  <a:lnTo>
                    <a:pt x="111" y="260"/>
                  </a:lnTo>
                  <a:lnTo>
                    <a:pt x="110" y="255"/>
                  </a:lnTo>
                  <a:lnTo>
                    <a:pt x="106" y="250"/>
                  </a:lnTo>
                  <a:lnTo>
                    <a:pt x="94" y="236"/>
                  </a:lnTo>
                  <a:lnTo>
                    <a:pt x="80" y="225"/>
                  </a:lnTo>
                  <a:lnTo>
                    <a:pt x="64" y="215"/>
                  </a:lnTo>
                  <a:lnTo>
                    <a:pt x="50" y="205"/>
                  </a:lnTo>
                  <a:lnTo>
                    <a:pt x="42" y="189"/>
                  </a:lnTo>
                  <a:lnTo>
                    <a:pt x="45" y="184"/>
                  </a:lnTo>
                  <a:lnTo>
                    <a:pt x="47" y="178"/>
                  </a:lnTo>
                  <a:lnTo>
                    <a:pt x="49" y="173"/>
                  </a:lnTo>
                  <a:lnTo>
                    <a:pt x="70" y="175"/>
                  </a:lnTo>
                  <a:lnTo>
                    <a:pt x="90" y="173"/>
                  </a:lnTo>
                  <a:lnTo>
                    <a:pt x="106" y="164"/>
                  </a:lnTo>
                  <a:lnTo>
                    <a:pt x="111" y="152"/>
                  </a:lnTo>
                  <a:lnTo>
                    <a:pt x="115" y="140"/>
                  </a:lnTo>
                  <a:lnTo>
                    <a:pt x="118" y="129"/>
                  </a:lnTo>
                  <a:lnTo>
                    <a:pt x="131" y="119"/>
                  </a:lnTo>
                  <a:lnTo>
                    <a:pt x="148" y="110"/>
                  </a:lnTo>
                  <a:lnTo>
                    <a:pt x="167" y="105"/>
                  </a:lnTo>
                  <a:lnTo>
                    <a:pt x="183" y="98"/>
                  </a:lnTo>
                  <a:lnTo>
                    <a:pt x="199" y="88"/>
                  </a:lnTo>
                  <a:lnTo>
                    <a:pt x="204" y="91"/>
                  </a:lnTo>
                  <a:lnTo>
                    <a:pt x="207" y="93"/>
                  </a:lnTo>
                  <a:lnTo>
                    <a:pt x="207" y="96"/>
                  </a:lnTo>
                  <a:lnTo>
                    <a:pt x="209" y="98"/>
                  </a:lnTo>
                  <a:lnTo>
                    <a:pt x="209" y="102"/>
                  </a:lnTo>
                  <a:lnTo>
                    <a:pt x="211" y="103"/>
                  </a:lnTo>
                  <a:lnTo>
                    <a:pt x="214" y="107"/>
                  </a:lnTo>
                  <a:lnTo>
                    <a:pt x="218" y="110"/>
                  </a:lnTo>
                  <a:lnTo>
                    <a:pt x="223" y="110"/>
                  </a:lnTo>
                  <a:lnTo>
                    <a:pt x="227" y="110"/>
                  </a:lnTo>
                  <a:lnTo>
                    <a:pt x="230" y="109"/>
                  </a:lnTo>
                  <a:lnTo>
                    <a:pt x="234" y="107"/>
                  </a:lnTo>
                  <a:lnTo>
                    <a:pt x="237" y="107"/>
                  </a:lnTo>
                  <a:lnTo>
                    <a:pt x="241" y="107"/>
                  </a:lnTo>
                  <a:lnTo>
                    <a:pt x="244" y="109"/>
                  </a:lnTo>
                  <a:lnTo>
                    <a:pt x="248" y="112"/>
                  </a:lnTo>
                  <a:lnTo>
                    <a:pt x="253" y="117"/>
                  </a:lnTo>
                  <a:lnTo>
                    <a:pt x="256" y="121"/>
                  </a:lnTo>
                  <a:lnTo>
                    <a:pt x="260" y="124"/>
                  </a:lnTo>
                  <a:lnTo>
                    <a:pt x="265" y="126"/>
                  </a:lnTo>
                  <a:lnTo>
                    <a:pt x="270" y="128"/>
                  </a:lnTo>
                  <a:lnTo>
                    <a:pt x="275" y="126"/>
                  </a:lnTo>
                  <a:lnTo>
                    <a:pt x="279" y="126"/>
                  </a:lnTo>
                  <a:lnTo>
                    <a:pt x="282" y="124"/>
                  </a:lnTo>
                  <a:lnTo>
                    <a:pt x="288" y="122"/>
                  </a:lnTo>
                  <a:lnTo>
                    <a:pt x="291" y="122"/>
                  </a:lnTo>
                  <a:lnTo>
                    <a:pt x="302" y="126"/>
                  </a:lnTo>
                  <a:lnTo>
                    <a:pt x="317" y="131"/>
                  </a:lnTo>
                  <a:lnTo>
                    <a:pt x="331" y="138"/>
                  </a:lnTo>
                  <a:lnTo>
                    <a:pt x="345" y="142"/>
                  </a:lnTo>
                  <a:lnTo>
                    <a:pt x="375" y="138"/>
                  </a:lnTo>
                  <a:lnTo>
                    <a:pt x="394" y="147"/>
                  </a:lnTo>
                  <a:lnTo>
                    <a:pt x="412" y="159"/>
                  </a:lnTo>
                  <a:lnTo>
                    <a:pt x="429" y="170"/>
                  </a:lnTo>
                  <a:lnTo>
                    <a:pt x="448" y="180"/>
                  </a:lnTo>
                  <a:lnTo>
                    <a:pt x="471" y="184"/>
                  </a:lnTo>
                  <a:lnTo>
                    <a:pt x="471" y="177"/>
                  </a:lnTo>
                  <a:lnTo>
                    <a:pt x="466" y="171"/>
                  </a:lnTo>
                  <a:lnTo>
                    <a:pt x="461" y="164"/>
                  </a:lnTo>
                  <a:lnTo>
                    <a:pt x="455" y="157"/>
                  </a:lnTo>
                  <a:lnTo>
                    <a:pt x="452" y="149"/>
                  </a:lnTo>
                  <a:lnTo>
                    <a:pt x="473" y="147"/>
                  </a:lnTo>
                  <a:lnTo>
                    <a:pt x="487" y="143"/>
                  </a:lnTo>
                  <a:lnTo>
                    <a:pt x="499" y="136"/>
                  </a:lnTo>
                  <a:lnTo>
                    <a:pt x="509" y="129"/>
                  </a:lnTo>
                  <a:lnTo>
                    <a:pt x="520" y="121"/>
                  </a:lnTo>
                  <a:lnTo>
                    <a:pt x="532" y="115"/>
                  </a:lnTo>
                  <a:lnTo>
                    <a:pt x="548" y="112"/>
                  </a:lnTo>
                  <a:lnTo>
                    <a:pt x="551" y="114"/>
                  </a:lnTo>
                  <a:lnTo>
                    <a:pt x="557" y="115"/>
                  </a:lnTo>
                  <a:lnTo>
                    <a:pt x="560" y="117"/>
                  </a:lnTo>
                  <a:lnTo>
                    <a:pt x="563" y="119"/>
                  </a:lnTo>
                  <a:lnTo>
                    <a:pt x="557" y="119"/>
                  </a:lnTo>
                  <a:lnTo>
                    <a:pt x="539" y="133"/>
                  </a:lnTo>
                  <a:lnTo>
                    <a:pt x="520" y="145"/>
                  </a:lnTo>
                  <a:lnTo>
                    <a:pt x="499" y="154"/>
                  </a:lnTo>
                  <a:lnTo>
                    <a:pt x="499" y="161"/>
                  </a:lnTo>
                  <a:lnTo>
                    <a:pt x="518" y="164"/>
                  </a:lnTo>
                  <a:lnTo>
                    <a:pt x="527" y="154"/>
                  </a:lnTo>
                  <a:lnTo>
                    <a:pt x="536" y="149"/>
                  </a:lnTo>
                  <a:lnTo>
                    <a:pt x="548" y="147"/>
                  </a:lnTo>
                  <a:lnTo>
                    <a:pt x="560" y="147"/>
                  </a:lnTo>
                  <a:lnTo>
                    <a:pt x="576" y="145"/>
                  </a:lnTo>
                  <a:lnTo>
                    <a:pt x="577" y="140"/>
                  </a:lnTo>
                  <a:lnTo>
                    <a:pt x="579" y="135"/>
                  </a:lnTo>
                  <a:lnTo>
                    <a:pt x="583" y="129"/>
                  </a:lnTo>
                  <a:lnTo>
                    <a:pt x="586" y="126"/>
                  </a:lnTo>
                  <a:lnTo>
                    <a:pt x="591" y="138"/>
                  </a:lnTo>
                  <a:lnTo>
                    <a:pt x="597" y="147"/>
                  </a:lnTo>
                  <a:lnTo>
                    <a:pt x="605" y="154"/>
                  </a:lnTo>
                  <a:lnTo>
                    <a:pt x="618" y="157"/>
                  </a:lnTo>
                  <a:lnTo>
                    <a:pt x="621" y="154"/>
                  </a:lnTo>
                  <a:lnTo>
                    <a:pt x="623" y="152"/>
                  </a:lnTo>
                  <a:lnTo>
                    <a:pt x="626" y="150"/>
                  </a:lnTo>
                  <a:lnTo>
                    <a:pt x="628" y="149"/>
                  </a:lnTo>
                  <a:lnTo>
                    <a:pt x="632" y="149"/>
                  </a:lnTo>
                  <a:lnTo>
                    <a:pt x="633" y="149"/>
                  </a:lnTo>
                  <a:lnTo>
                    <a:pt x="637" y="154"/>
                  </a:lnTo>
                  <a:lnTo>
                    <a:pt x="639" y="157"/>
                  </a:lnTo>
                  <a:lnTo>
                    <a:pt x="640" y="161"/>
                  </a:lnTo>
                  <a:lnTo>
                    <a:pt x="646" y="159"/>
                  </a:lnTo>
                  <a:lnTo>
                    <a:pt x="651" y="156"/>
                  </a:lnTo>
                  <a:lnTo>
                    <a:pt x="654" y="152"/>
                  </a:lnTo>
                  <a:lnTo>
                    <a:pt x="659" y="150"/>
                  </a:lnTo>
                  <a:lnTo>
                    <a:pt x="663" y="149"/>
                  </a:lnTo>
                  <a:lnTo>
                    <a:pt x="682" y="154"/>
                  </a:lnTo>
                  <a:lnTo>
                    <a:pt x="698" y="166"/>
                  </a:lnTo>
                  <a:lnTo>
                    <a:pt x="714" y="178"/>
                  </a:lnTo>
                  <a:lnTo>
                    <a:pt x="729" y="189"/>
                  </a:lnTo>
                  <a:lnTo>
                    <a:pt x="735" y="189"/>
                  </a:lnTo>
                  <a:lnTo>
                    <a:pt x="740" y="189"/>
                  </a:lnTo>
                  <a:lnTo>
                    <a:pt x="743" y="187"/>
                  </a:lnTo>
                  <a:lnTo>
                    <a:pt x="749" y="185"/>
                  </a:lnTo>
                  <a:lnTo>
                    <a:pt x="752" y="184"/>
                  </a:lnTo>
                  <a:lnTo>
                    <a:pt x="755" y="184"/>
                  </a:lnTo>
                  <a:lnTo>
                    <a:pt x="759" y="187"/>
                  </a:lnTo>
                  <a:lnTo>
                    <a:pt x="762" y="191"/>
                  </a:lnTo>
                  <a:lnTo>
                    <a:pt x="766" y="196"/>
                  </a:lnTo>
                  <a:lnTo>
                    <a:pt x="769" y="203"/>
                  </a:lnTo>
                  <a:lnTo>
                    <a:pt x="771" y="206"/>
                  </a:lnTo>
                  <a:lnTo>
                    <a:pt x="768" y="208"/>
                  </a:lnTo>
                  <a:lnTo>
                    <a:pt x="764" y="210"/>
                  </a:lnTo>
                  <a:lnTo>
                    <a:pt x="764" y="210"/>
                  </a:lnTo>
                  <a:lnTo>
                    <a:pt x="762" y="211"/>
                  </a:lnTo>
                  <a:lnTo>
                    <a:pt x="762" y="213"/>
                  </a:lnTo>
                  <a:lnTo>
                    <a:pt x="761" y="215"/>
                  </a:lnTo>
                  <a:lnTo>
                    <a:pt x="759" y="218"/>
                  </a:lnTo>
                  <a:lnTo>
                    <a:pt x="771" y="218"/>
                  </a:lnTo>
                  <a:lnTo>
                    <a:pt x="787" y="220"/>
                  </a:lnTo>
                  <a:lnTo>
                    <a:pt x="803" y="220"/>
                  </a:lnTo>
                  <a:lnTo>
                    <a:pt x="817" y="220"/>
                  </a:lnTo>
                  <a:lnTo>
                    <a:pt x="825" y="222"/>
                  </a:lnTo>
                  <a:lnTo>
                    <a:pt x="834" y="232"/>
                  </a:lnTo>
                  <a:lnTo>
                    <a:pt x="843" y="243"/>
                  </a:lnTo>
                  <a:lnTo>
                    <a:pt x="851" y="253"/>
                  </a:lnTo>
                  <a:lnTo>
                    <a:pt x="851" y="218"/>
                  </a:lnTo>
                  <a:lnTo>
                    <a:pt x="860" y="218"/>
                  </a:lnTo>
                  <a:lnTo>
                    <a:pt x="867" y="218"/>
                  </a:lnTo>
                  <a:lnTo>
                    <a:pt x="872" y="217"/>
                  </a:lnTo>
                  <a:lnTo>
                    <a:pt x="879" y="215"/>
                  </a:lnTo>
                  <a:lnTo>
                    <a:pt x="879" y="211"/>
                  </a:lnTo>
                  <a:lnTo>
                    <a:pt x="848" y="211"/>
                  </a:lnTo>
                  <a:lnTo>
                    <a:pt x="846" y="206"/>
                  </a:lnTo>
                  <a:lnTo>
                    <a:pt x="845" y="205"/>
                  </a:lnTo>
                  <a:lnTo>
                    <a:pt x="843" y="201"/>
                  </a:lnTo>
                  <a:lnTo>
                    <a:pt x="841" y="198"/>
                  </a:lnTo>
                  <a:lnTo>
                    <a:pt x="841" y="192"/>
                  </a:lnTo>
                  <a:lnTo>
                    <a:pt x="845" y="192"/>
                  </a:lnTo>
                  <a:lnTo>
                    <a:pt x="845" y="189"/>
                  </a:lnTo>
                  <a:lnTo>
                    <a:pt x="890" y="184"/>
                  </a:lnTo>
                  <a:lnTo>
                    <a:pt x="890" y="196"/>
                  </a:lnTo>
                  <a:lnTo>
                    <a:pt x="895" y="199"/>
                  </a:lnTo>
                  <a:lnTo>
                    <a:pt x="899" y="205"/>
                  </a:lnTo>
                  <a:lnTo>
                    <a:pt x="902" y="208"/>
                  </a:lnTo>
                  <a:lnTo>
                    <a:pt x="906" y="215"/>
                  </a:lnTo>
                  <a:lnTo>
                    <a:pt x="925" y="215"/>
                  </a:lnTo>
                  <a:lnTo>
                    <a:pt x="937" y="218"/>
                  </a:lnTo>
                  <a:lnTo>
                    <a:pt x="949" y="220"/>
                  </a:lnTo>
                  <a:lnTo>
                    <a:pt x="961" y="222"/>
                  </a:lnTo>
                  <a:lnTo>
                    <a:pt x="979" y="222"/>
                  </a:lnTo>
                  <a:lnTo>
                    <a:pt x="981" y="220"/>
                  </a:lnTo>
                  <a:lnTo>
                    <a:pt x="982" y="218"/>
                  </a:lnTo>
                  <a:lnTo>
                    <a:pt x="984" y="217"/>
                  </a:lnTo>
                  <a:lnTo>
                    <a:pt x="986" y="215"/>
                  </a:lnTo>
                  <a:lnTo>
                    <a:pt x="986" y="203"/>
                  </a:lnTo>
                  <a:lnTo>
                    <a:pt x="1009" y="203"/>
                  </a:lnTo>
                  <a:lnTo>
                    <a:pt x="1016" y="218"/>
                  </a:lnTo>
                  <a:lnTo>
                    <a:pt x="1024" y="234"/>
                  </a:lnTo>
                  <a:lnTo>
                    <a:pt x="1026" y="227"/>
                  </a:lnTo>
                  <a:lnTo>
                    <a:pt x="1026" y="224"/>
                  </a:lnTo>
                  <a:lnTo>
                    <a:pt x="1028" y="218"/>
                  </a:lnTo>
                  <a:lnTo>
                    <a:pt x="1028" y="215"/>
                  </a:lnTo>
                  <a:lnTo>
                    <a:pt x="1040" y="215"/>
                  </a:lnTo>
                  <a:lnTo>
                    <a:pt x="1040" y="201"/>
                  </a:lnTo>
                  <a:lnTo>
                    <a:pt x="1040" y="185"/>
                  </a:lnTo>
                  <a:lnTo>
                    <a:pt x="1042" y="171"/>
                  </a:lnTo>
                  <a:lnTo>
                    <a:pt x="1040" y="164"/>
                  </a:lnTo>
                  <a:lnTo>
                    <a:pt x="1028" y="150"/>
                  </a:lnTo>
                  <a:lnTo>
                    <a:pt x="1019" y="135"/>
                  </a:lnTo>
                  <a:lnTo>
                    <a:pt x="1017" y="117"/>
                  </a:lnTo>
                  <a:lnTo>
                    <a:pt x="1021" y="100"/>
                  </a:lnTo>
                  <a:lnTo>
                    <a:pt x="1033" y="81"/>
                  </a:lnTo>
                  <a:lnTo>
                    <a:pt x="1042" y="77"/>
                  </a:lnTo>
                  <a:lnTo>
                    <a:pt x="1052" y="74"/>
                  </a:lnTo>
                  <a:lnTo>
                    <a:pt x="1063" y="72"/>
                  </a:lnTo>
                  <a:close/>
                  <a:moveTo>
                    <a:pt x="851" y="23"/>
                  </a:moveTo>
                  <a:lnTo>
                    <a:pt x="872" y="37"/>
                  </a:lnTo>
                  <a:lnTo>
                    <a:pt x="885" y="54"/>
                  </a:lnTo>
                  <a:lnTo>
                    <a:pt x="892" y="75"/>
                  </a:lnTo>
                  <a:lnTo>
                    <a:pt x="897" y="102"/>
                  </a:lnTo>
                  <a:lnTo>
                    <a:pt x="902" y="129"/>
                  </a:lnTo>
                  <a:lnTo>
                    <a:pt x="918" y="131"/>
                  </a:lnTo>
                  <a:lnTo>
                    <a:pt x="928" y="133"/>
                  </a:lnTo>
                  <a:lnTo>
                    <a:pt x="937" y="140"/>
                  </a:lnTo>
                  <a:lnTo>
                    <a:pt x="942" y="149"/>
                  </a:lnTo>
                  <a:lnTo>
                    <a:pt x="944" y="164"/>
                  </a:lnTo>
                  <a:lnTo>
                    <a:pt x="941" y="164"/>
                  </a:lnTo>
                  <a:lnTo>
                    <a:pt x="939" y="163"/>
                  </a:lnTo>
                  <a:lnTo>
                    <a:pt x="937" y="161"/>
                  </a:lnTo>
                  <a:lnTo>
                    <a:pt x="935" y="159"/>
                  </a:lnTo>
                  <a:lnTo>
                    <a:pt x="932" y="157"/>
                  </a:lnTo>
                  <a:lnTo>
                    <a:pt x="932" y="164"/>
                  </a:lnTo>
                  <a:lnTo>
                    <a:pt x="935" y="168"/>
                  </a:lnTo>
                  <a:lnTo>
                    <a:pt x="937" y="170"/>
                  </a:lnTo>
                  <a:lnTo>
                    <a:pt x="939" y="170"/>
                  </a:lnTo>
                  <a:lnTo>
                    <a:pt x="939" y="173"/>
                  </a:lnTo>
                  <a:lnTo>
                    <a:pt x="939" y="175"/>
                  </a:lnTo>
                  <a:lnTo>
                    <a:pt x="941" y="180"/>
                  </a:lnTo>
                  <a:lnTo>
                    <a:pt x="932" y="182"/>
                  </a:lnTo>
                  <a:lnTo>
                    <a:pt x="923" y="184"/>
                  </a:lnTo>
                  <a:lnTo>
                    <a:pt x="913" y="184"/>
                  </a:lnTo>
                  <a:lnTo>
                    <a:pt x="895" y="177"/>
                  </a:lnTo>
                  <a:lnTo>
                    <a:pt x="878" y="175"/>
                  </a:lnTo>
                  <a:lnTo>
                    <a:pt x="858" y="178"/>
                  </a:lnTo>
                  <a:lnTo>
                    <a:pt x="839" y="184"/>
                  </a:lnTo>
                  <a:lnTo>
                    <a:pt x="820" y="187"/>
                  </a:lnTo>
                  <a:lnTo>
                    <a:pt x="799" y="187"/>
                  </a:lnTo>
                  <a:lnTo>
                    <a:pt x="775" y="180"/>
                  </a:lnTo>
                  <a:lnTo>
                    <a:pt x="762" y="177"/>
                  </a:lnTo>
                  <a:lnTo>
                    <a:pt x="752" y="175"/>
                  </a:lnTo>
                  <a:lnTo>
                    <a:pt x="743" y="173"/>
                  </a:lnTo>
                  <a:lnTo>
                    <a:pt x="735" y="168"/>
                  </a:lnTo>
                  <a:lnTo>
                    <a:pt x="729" y="157"/>
                  </a:lnTo>
                  <a:lnTo>
                    <a:pt x="733" y="157"/>
                  </a:lnTo>
                  <a:lnTo>
                    <a:pt x="742" y="149"/>
                  </a:lnTo>
                  <a:lnTo>
                    <a:pt x="755" y="145"/>
                  </a:lnTo>
                  <a:lnTo>
                    <a:pt x="771" y="143"/>
                  </a:lnTo>
                  <a:lnTo>
                    <a:pt x="787" y="142"/>
                  </a:lnTo>
                  <a:lnTo>
                    <a:pt x="787" y="138"/>
                  </a:lnTo>
                  <a:lnTo>
                    <a:pt x="780" y="133"/>
                  </a:lnTo>
                  <a:lnTo>
                    <a:pt x="775" y="129"/>
                  </a:lnTo>
                  <a:lnTo>
                    <a:pt x="768" y="128"/>
                  </a:lnTo>
                  <a:lnTo>
                    <a:pt x="755" y="126"/>
                  </a:lnTo>
                  <a:lnTo>
                    <a:pt x="749" y="126"/>
                  </a:lnTo>
                  <a:lnTo>
                    <a:pt x="736" y="126"/>
                  </a:lnTo>
                  <a:lnTo>
                    <a:pt x="721" y="126"/>
                  </a:lnTo>
                  <a:lnTo>
                    <a:pt x="719" y="115"/>
                  </a:lnTo>
                  <a:lnTo>
                    <a:pt x="714" y="105"/>
                  </a:lnTo>
                  <a:lnTo>
                    <a:pt x="710" y="96"/>
                  </a:lnTo>
                  <a:lnTo>
                    <a:pt x="707" y="86"/>
                  </a:lnTo>
                  <a:lnTo>
                    <a:pt x="707" y="68"/>
                  </a:lnTo>
                  <a:lnTo>
                    <a:pt x="714" y="58"/>
                  </a:lnTo>
                  <a:lnTo>
                    <a:pt x="721" y="46"/>
                  </a:lnTo>
                  <a:lnTo>
                    <a:pt x="729" y="35"/>
                  </a:lnTo>
                  <a:lnTo>
                    <a:pt x="740" y="28"/>
                  </a:lnTo>
                  <a:lnTo>
                    <a:pt x="752" y="30"/>
                  </a:lnTo>
                  <a:lnTo>
                    <a:pt x="755" y="30"/>
                  </a:lnTo>
                  <a:lnTo>
                    <a:pt x="755" y="33"/>
                  </a:lnTo>
                  <a:lnTo>
                    <a:pt x="755" y="35"/>
                  </a:lnTo>
                  <a:lnTo>
                    <a:pt x="754" y="35"/>
                  </a:lnTo>
                  <a:lnTo>
                    <a:pt x="754" y="37"/>
                  </a:lnTo>
                  <a:lnTo>
                    <a:pt x="754" y="37"/>
                  </a:lnTo>
                  <a:lnTo>
                    <a:pt x="755" y="39"/>
                  </a:lnTo>
                  <a:lnTo>
                    <a:pt x="755" y="42"/>
                  </a:lnTo>
                  <a:lnTo>
                    <a:pt x="764" y="42"/>
                  </a:lnTo>
                  <a:lnTo>
                    <a:pt x="776" y="42"/>
                  </a:lnTo>
                  <a:lnTo>
                    <a:pt x="787" y="42"/>
                  </a:lnTo>
                  <a:lnTo>
                    <a:pt x="794" y="42"/>
                  </a:lnTo>
                  <a:lnTo>
                    <a:pt x="797" y="44"/>
                  </a:lnTo>
                  <a:lnTo>
                    <a:pt x="799" y="46"/>
                  </a:lnTo>
                  <a:lnTo>
                    <a:pt x="801" y="49"/>
                  </a:lnTo>
                  <a:lnTo>
                    <a:pt x="803" y="53"/>
                  </a:lnTo>
                  <a:lnTo>
                    <a:pt x="806" y="54"/>
                  </a:lnTo>
                  <a:lnTo>
                    <a:pt x="810" y="58"/>
                  </a:lnTo>
                  <a:lnTo>
                    <a:pt x="811" y="53"/>
                  </a:lnTo>
                  <a:lnTo>
                    <a:pt x="813" y="51"/>
                  </a:lnTo>
                  <a:lnTo>
                    <a:pt x="817" y="49"/>
                  </a:lnTo>
                  <a:lnTo>
                    <a:pt x="818" y="47"/>
                  </a:lnTo>
                  <a:lnTo>
                    <a:pt x="824" y="47"/>
                  </a:lnTo>
                  <a:lnTo>
                    <a:pt x="829" y="46"/>
                  </a:lnTo>
                  <a:lnTo>
                    <a:pt x="836" y="60"/>
                  </a:lnTo>
                  <a:lnTo>
                    <a:pt x="843" y="70"/>
                  </a:lnTo>
                  <a:lnTo>
                    <a:pt x="848" y="77"/>
                  </a:lnTo>
                  <a:lnTo>
                    <a:pt x="850" y="72"/>
                  </a:lnTo>
                  <a:lnTo>
                    <a:pt x="851" y="67"/>
                  </a:lnTo>
                  <a:lnTo>
                    <a:pt x="851" y="61"/>
                  </a:lnTo>
                  <a:lnTo>
                    <a:pt x="851" y="54"/>
                  </a:lnTo>
                  <a:lnTo>
                    <a:pt x="845" y="44"/>
                  </a:lnTo>
                  <a:lnTo>
                    <a:pt x="846" y="33"/>
                  </a:lnTo>
                  <a:lnTo>
                    <a:pt x="851" y="23"/>
                  </a:lnTo>
                  <a:close/>
                  <a:moveTo>
                    <a:pt x="871" y="7"/>
                  </a:moveTo>
                  <a:lnTo>
                    <a:pt x="879" y="7"/>
                  </a:lnTo>
                  <a:lnTo>
                    <a:pt x="886" y="9"/>
                  </a:lnTo>
                  <a:lnTo>
                    <a:pt x="893" y="11"/>
                  </a:lnTo>
                  <a:lnTo>
                    <a:pt x="899" y="14"/>
                  </a:lnTo>
                  <a:lnTo>
                    <a:pt x="900" y="19"/>
                  </a:lnTo>
                  <a:lnTo>
                    <a:pt x="900" y="23"/>
                  </a:lnTo>
                  <a:lnTo>
                    <a:pt x="902" y="28"/>
                  </a:lnTo>
                  <a:lnTo>
                    <a:pt x="902" y="35"/>
                  </a:lnTo>
                  <a:lnTo>
                    <a:pt x="897" y="35"/>
                  </a:lnTo>
                  <a:lnTo>
                    <a:pt x="893" y="37"/>
                  </a:lnTo>
                  <a:lnTo>
                    <a:pt x="888" y="37"/>
                  </a:lnTo>
                  <a:lnTo>
                    <a:pt x="883" y="39"/>
                  </a:lnTo>
                  <a:lnTo>
                    <a:pt x="874" y="30"/>
                  </a:lnTo>
                  <a:lnTo>
                    <a:pt x="864" y="23"/>
                  </a:lnTo>
                  <a:lnTo>
                    <a:pt x="871" y="7"/>
                  </a:lnTo>
                  <a:close/>
                  <a:moveTo>
                    <a:pt x="4266" y="0"/>
                  </a:moveTo>
                  <a:lnTo>
                    <a:pt x="4285" y="0"/>
                  </a:lnTo>
                  <a:lnTo>
                    <a:pt x="4301" y="4"/>
                  </a:lnTo>
                  <a:lnTo>
                    <a:pt x="4316" y="7"/>
                  </a:lnTo>
                  <a:lnTo>
                    <a:pt x="4320" y="23"/>
                  </a:lnTo>
                  <a:lnTo>
                    <a:pt x="4269" y="23"/>
                  </a:lnTo>
                  <a:lnTo>
                    <a:pt x="4267" y="18"/>
                  </a:lnTo>
                  <a:lnTo>
                    <a:pt x="4267" y="13"/>
                  </a:lnTo>
                  <a:lnTo>
                    <a:pt x="4266" y="7"/>
                  </a:lnTo>
                  <a:lnTo>
                    <a:pt x="4266" y="0"/>
                  </a:lnTo>
                  <a:close/>
                </a:path>
              </a:pathLst>
            </a:custGeom>
            <a:grpFill/>
            <a:ln w="3175">
              <a:noFill/>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20" name="Freeform 10">
              <a:extLst>
                <a:ext uri="{FF2B5EF4-FFF2-40B4-BE49-F238E27FC236}">
                  <a16:creationId xmlns:a16="http://schemas.microsoft.com/office/drawing/2014/main" id="{46AC656D-9F78-4083-BEB9-CF47CE27330E}"/>
                </a:ext>
              </a:extLst>
            </p:cNvPr>
            <p:cNvSpPr>
              <a:spLocks noEditPoints="1"/>
            </p:cNvSpPr>
            <p:nvPr/>
          </p:nvSpPr>
          <p:spPr bwMode="auto">
            <a:xfrm>
              <a:off x="1595438" y="1790700"/>
              <a:ext cx="6908800" cy="3509963"/>
            </a:xfrm>
            <a:custGeom>
              <a:avLst/>
              <a:gdLst>
                <a:gd name="T0" fmla="*/ 660 w 4352"/>
                <a:gd name="T1" fmla="*/ 268 h 2211"/>
                <a:gd name="T2" fmla="*/ 761 w 4352"/>
                <a:gd name="T3" fmla="*/ 293 h 2211"/>
                <a:gd name="T4" fmla="*/ 891 w 4352"/>
                <a:gd name="T5" fmla="*/ 513 h 2211"/>
                <a:gd name="T6" fmla="*/ 763 w 4352"/>
                <a:gd name="T7" fmla="*/ 572 h 2211"/>
                <a:gd name="T8" fmla="*/ 541 w 4352"/>
                <a:gd name="T9" fmla="*/ 326 h 2211"/>
                <a:gd name="T10" fmla="*/ 381 w 4352"/>
                <a:gd name="T11" fmla="*/ 211 h 2211"/>
                <a:gd name="T12" fmla="*/ 442 w 4352"/>
                <a:gd name="T13" fmla="*/ 265 h 2211"/>
                <a:gd name="T14" fmla="*/ 20 w 4352"/>
                <a:gd name="T15" fmla="*/ 288 h 2211"/>
                <a:gd name="T16" fmla="*/ 452 w 4352"/>
                <a:gd name="T17" fmla="*/ 157 h 2211"/>
                <a:gd name="T18" fmla="*/ 3751 w 4352"/>
                <a:gd name="T19" fmla="*/ 141 h 2211"/>
                <a:gd name="T20" fmla="*/ 320 w 4352"/>
                <a:gd name="T21" fmla="*/ 123 h 2211"/>
                <a:gd name="T22" fmla="*/ 299 w 4352"/>
                <a:gd name="T23" fmla="*/ 143 h 2211"/>
                <a:gd name="T24" fmla="*/ 163 w 4352"/>
                <a:gd name="T25" fmla="*/ 127 h 2211"/>
                <a:gd name="T26" fmla="*/ 140 w 4352"/>
                <a:gd name="T27" fmla="*/ 101 h 2211"/>
                <a:gd name="T28" fmla="*/ 3675 w 4352"/>
                <a:gd name="T29" fmla="*/ 153 h 2211"/>
                <a:gd name="T30" fmla="*/ 639 w 4352"/>
                <a:gd name="T31" fmla="*/ 162 h 2211"/>
                <a:gd name="T32" fmla="*/ 508 w 4352"/>
                <a:gd name="T33" fmla="*/ 150 h 2211"/>
                <a:gd name="T34" fmla="*/ 404 w 4352"/>
                <a:gd name="T35" fmla="*/ 89 h 2211"/>
                <a:gd name="T36" fmla="*/ 180 w 4352"/>
                <a:gd name="T37" fmla="*/ 82 h 2211"/>
                <a:gd name="T38" fmla="*/ 2683 w 4352"/>
                <a:gd name="T39" fmla="*/ 75 h 2211"/>
                <a:gd name="T40" fmla="*/ 2475 w 4352"/>
                <a:gd name="T41" fmla="*/ 199 h 2211"/>
                <a:gd name="T42" fmla="*/ 407 w 4352"/>
                <a:gd name="T43" fmla="*/ 52 h 2211"/>
                <a:gd name="T44" fmla="*/ 3303 w 4352"/>
                <a:gd name="T45" fmla="*/ 117 h 2211"/>
                <a:gd name="T46" fmla="*/ 3357 w 4352"/>
                <a:gd name="T47" fmla="*/ 195 h 2211"/>
                <a:gd name="T48" fmla="*/ 3540 w 4352"/>
                <a:gd name="T49" fmla="*/ 305 h 2211"/>
                <a:gd name="T50" fmla="*/ 3767 w 4352"/>
                <a:gd name="T51" fmla="*/ 261 h 2211"/>
                <a:gd name="T52" fmla="*/ 4073 w 4352"/>
                <a:gd name="T53" fmla="*/ 364 h 2211"/>
                <a:gd name="T54" fmla="*/ 4312 w 4352"/>
                <a:gd name="T55" fmla="*/ 511 h 2211"/>
                <a:gd name="T56" fmla="*/ 4193 w 4352"/>
                <a:gd name="T57" fmla="*/ 539 h 2211"/>
                <a:gd name="T58" fmla="*/ 4015 w 4352"/>
                <a:gd name="T59" fmla="*/ 677 h 2211"/>
                <a:gd name="T60" fmla="*/ 3874 w 4352"/>
                <a:gd name="T61" fmla="*/ 780 h 2211"/>
                <a:gd name="T62" fmla="*/ 3928 w 4352"/>
                <a:gd name="T63" fmla="*/ 640 h 2211"/>
                <a:gd name="T64" fmla="*/ 3622 w 4352"/>
                <a:gd name="T65" fmla="*/ 768 h 2211"/>
                <a:gd name="T66" fmla="*/ 3591 w 4352"/>
                <a:gd name="T67" fmla="*/ 1045 h 2211"/>
                <a:gd name="T68" fmla="*/ 3456 w 4352"/>
                <a:gd name="T69" fmla="*/ 1122 h 2211"/>
                <a:gd name="T70" fmla="*/ 3402 w 4352"/>
                <a:gd name="T71" fmla="*/ 1218 h 2211"/>
                <a:gd name="T72" fmla="*/ 3245 w 4352"/>
                <a:gd name="T73" fmla="*/ 1413 h 2211"/>
                <a:gd name="T74" fmla="*/ 3168 w 4352"/>
                <a:gd name="T75" fmla="*/ 1686 h 2211"/>
                <a:gd name="T76" fmla="*/ 2987 w 4352"/>
                <a:gd name="T77" fmla="*/ 1387 h 2211"/>
                <a:gd name="T78" fmla="*/ 2720 w 4352"/>
                <a:gd name="T79" fmla="*/ 1406 h 2211"/>
                <a:gd name="T80" fmla="*/ 2434 w 4352"/>
                <a:gd name="T81" fmla="*/ 1335 h 2211"/>
                <a:gd name="T82" fmla="*/ 2339 w 4352"/>
                <a:gd name="T83" fmla="*/ 1523 h 2211"/>
                <a:gd name="T84" fmla="*/ 2231 w 4352"/>
                <a:gd name="T85" fmla="*/ 1378 h 2211"/>
                <a:gd name="T86" fmla="*/ 2310 w 4352"/>
                <a:gd name="T87" fmla="*/ 1714 h 2211"/>
                <a:gd name="T88" fmla="*/ 2001 w 4352"/>
                <a:gd name="T89" fmla="*/ 2208 h 2211"/>
                <a:gd name="T90" fmla="*/ 1920 w 4352"/>
                <a:gd name="T91" fmla="*/ 1862 h 2211"/>
                <a:gd name="T92" fmla="*/ 1625 w 4352"/>
                <a:gd name="T93" fmla="*/ 1644 h 2211"/>
                <a:gd name="T94" fmla="*/ 1636 w 4352"/>
                <a:gd name="T95" fmla="*/ 1195 h 2211"/>
                <a:gd name="T96" fmla="*/ 1709 w 4352"/>
                <a:gd name="T97" fmla="*/ 1028 h 2211"/>
                <a:gd name="T98" fmla="*/ 1793 w 4352"/>
                <a:gd name="T99" fmla="*/ 865 h 2211"/>
                <a:gd name="T100" fmla="*/ 1973 w 4352"/>
                <a:gd name="T101" fmla="*/ 801 h 2211"/>
                <a:gd name="T102" fmla="*/ 2118 w 4352"/>
                <a:gd name="T103" fmla="*/ 659 h 2211"/>
                <a:gd name="T104" fmla="*/ 1997 w 4352"/>
                <a:gd name="T105" fmla="*/ 686 h 2211"/>
                <a:gd name="T106" fmla="*/ 1831 w 4352"/>
                <a:gd name="T107" fmla="*/ 577 h 2211"/>
                <a:gd name="T108" fmla="*/ 2041 w 4352"/>
                <a:gd name="T109" fmla="*/ 342 h 2211"/>
                <a:gd name="T110" fmla="*/ 2259 w 4352"/>
                <a:gd name="T111" fmla="*/ 391 h 2211"/>
                <a:gd name="T112" fmla="*/ 2278 w 4352"/>
                <a:gd name="T113" fmla="*/ 499 h 2211"/>
                <a:gd name="T114" fmla="*/ 2439 w 4352"/>
                <a:gd name="T115" fmla="*/ 387 h 2211"/>
                <a:gd name="T116" fmla="*/ 2566 w 4352"/>
                <a:gd name="T117" fmla="*/ 382 h 2211"/>
                <a:gd name="T118" fmla="*/ 2667 w 4352"/>
                <a:gd name="T119" fmla="*/ 261 h 2211"/>
                <a:gd name="T120" fmla="*/ 2737 w 4352"/>
                <a:gd name="T121" fmla="*/ 467 h 2211"/>
                <a:gd name="T122" fmla="*/ 2861 w 4352"/>
                <a:gd name="T123" fmla="*/ 275 h 2211"/>
                <a:gd name="T124" fmla="*/ 3161 w 4352"/>
                <a:gd name="T125" fmla="*/ 17 h 2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352" h="2211">
                  <a:moveTo>
                    <a:pt x="2697" y="200"/>
                  </a:moveTo>
                  <a:lnTo>
                    <a:pt x="2708" y="204"/>
                  </a:lnTo>
                  <a:lnTo>
                    <a:pt x="2708" y="211"/>
                  </a:lnTo>
                  <a:lnTo>
                    <a:pt x="2704" y="211"/>
                  </a:lnTo>
                  <a:lnTo>
                    <a:pt x="2702" y="213"/>
                  </a:lnTo>
                  <a:lnTo>
                    <a:pt x="2701" y="214"/>
                  </a:lnTo>
                  <a:lnTo>
                    <a:pt x="2699" y="214"/>
                  </a:lnTo>
                  <a:lnTo>
                    <a:pt x="2697" y="214"/>
                  </a:lnTo>
                  <a:lnTo>
                    <a:pt x="2694" y="214"/>
                  </a:lnTo>
                  <a:lnTo>
                    <a:pt x="2694" y="209"/>
                  </a:lnTo>
                  <a:lnTo>
                    <a:pt x="2694" y="206"/>
                  </a:lnTo>
                  <a:lnTo>
                    <a:pt x="2695" y="204"/>
                  </a:lnTo>
                  <a:lnTo>
                    <a:pt x="2697" y="200"/>
                  </a:lnTo>
                  <a:close/>
                  <a:moveTo>
                    <a:pt x="562" y="192"/>
                  </a:moveTo>
                  <a:lnTo>
                    <a:pt x="562" y="195"/>
                  </a:lnTo>
                  <a:lnTo>
                    <a:pt x="566" y="195"/>
                  </a:lnTo>
                  <a:lnTo>
                    <a:pt x="564" y="213"/>
                  </a:lnTo>
                  <a:lnTo>
                    <a:pt x="566" y="228"/>
                  </a:lnTo>
                  <a:lnTo>
                    <a:pt x="573" y="242"/>
                  </a:lnTo>
                  <a:lnTo>
                    <a:pt x="576" y="244"/>
                  </a:lnTo>
                  <a:lnTo>
                    <a:pt x="580" y="244"/>
                  </a:lnTo>
                  <a:lnTo>
                    <a:pt x="583" y="246"/>
                  </a:lnTo>
                  <a:lnTo>
                    <a:pt x="589" y="246"/>
                  </a:lnTo>
                  <a:lnTo>
                    <a:pt x="589" y="204"/>
                  </a:lnTo>
                  <a:lnTo>
                    <a:pt x="615" y="204"/>
                  </a:lnTo>
                  <a:lnTo>
                    <a:pt x="620" y="216"/>
                  </a:lnTo>
                  <a:lnTo>
                    <a:pt x="627" y="228"/>
                  </a:lnTo>
                  <a:lnTo>
                    <a:pt x="634" y="239"/>
                  </a:lnTo>
                  <a:lnTo>
                    <a:pt x="646" y="242"/>
                  </a:lnTo>
                  <a:lnTo>
                    <a:pt x="646" y="247"/>
                  </a:lnTo>
                  <a:lnTo>
                    <a:pt x="648" y="258"/>
                  </a:lnTo>
                  <a:lnTo>
                    <a:pt x="650" y="270"/>
                  </a:lnTo>
                  <a:lnTo>
                    <a:pt x="650" y="277"/>
                  </a:lnTo>
                  <a:lnTo>
                    <a:pt x="653" y="275"/>
                  </a:lnTo>
                  <a:lnTo>
                    <a:pt x="655" y="275"/>
                  </a:lnTo>
                  <a:lnTo>
                    <a:pt x="655" y="275"/>
                  </a:lnTo>
                  <a:lnTo>
                    <a:pt x="657" y="274"/>
                  </a:lnTo>
                  <a:lnTo>
                    <a:pt x="658" y="272"/>
                  </a:lnTo>
                  <a:lnTo>
                    <a:pt x="660" y="268"/>
                  </a:lnTo>
                  <a:lnTo>
                    <a:pt x="662" y="263"/>
                  </a:lnTo>
                  <a:lnTo>
                    <a:pt x="664" y="258"/>
                  </a:lnTo>
                  <a:lnTo>
                    <a:pt x="665" y="254"/>
                  </a:lnTo>
                  <a:lnTo>
                    <a:pt x="669" y="251"/>
                  </a:lnTo>
                  <a:lnTo>
                    <a:pt x="672" y="249"/>
                  </a:lnTo>
                  <a:lnTo>
                    <a:pt x="678" y="247"/>
                  </a:lnTo>
                  <a:lnTo>
                    <a:pt x="681" y="244"/>
                  </a:lnTo>
                  <a:lnTo>
                    <a:pt x="685" y="242"/>
                  </a:lnTo>
                  <a:lnTo>
                    <a:pt x="681" y="242"/>
                  </a:lnTo>
                  <a:lnTo>
                    <a:pt x="681" y="239"/>
                  </a:lnTo>
                  <a:lnTo>
                    <a:pt x="672" y="242"/>
                  </a:lnTo>
                  <a:lnTo>
                    <a:pt x="667" y="246"/>
                  </a:lnTo>
                  <a:lnTo>
                    <a:pt x="660" y="251"/>
                  </a:lnTo>
                  <a:lnTo>
                    <a:pt x="650" y="254"/>
                  </a:lnTo>
                  <a:lnTo>
                    <a:pt x="648" y="239"/>
                  </a:lnTo>
                  <a:lnTo>
                    <a:pt x="646" y="228"/>
                  </a:lnTo>
                  <a:lnTo>
                    <a:pt x="643" y="219"/>
                  </a:lnTo>
                  <a:lnTo>
                    <a:pt x="639" y="207"/>
                  </a:lnTo>
                  <a:lnTo>
                    <a:pt x="643" y="206"/>
                  </a:lnTo>
                  <a:lnTo>
                    <a:pt x="644" y="206"/>
                  </a:lnTo>
                  <a:lnTo>
                    <a:pt x="648" y="204"/>
                  </a:lnTo>
                  <a:lnTo>
                    <a:pt x="653" y="204"/>
                  </a:lnTo>
                  <a:lnTo>
                    <a:pt x="658" y="207"/>
                  </a:lnTo>
                  <a:lnTo>
                    <a:pt x="662" y="209"/>
                  </a:lnTo>
                  <a:lnTo>
                    <a:pt x="667" y="211"/>
                  </a:lnTo>
                  <a:lnTo>
                    <a:pt x="672" y="213"/>
                  </a:lnTo>
                  <a:lnTo>
                    <a:pt x="678" y="214"/>
                  </a:lnTo>
                  <a:lnTo>
                    <a:pt x="685" y="226"/>
                  </a:lnTo>
                  <a:lnTo>
                    <a:pt x="692" y="240"/>
                  </a:lnTo>
                  <a:lnTo>
                    <a:pt x="697" y="253"/>
                  </a:lnTo>
                  <a:lnTo>
                    <a:pt x="704" y="261"/>
                  </a:lnTo>
                  <a:lnTo>
                    <a:pt x="707" y="263"/>
                  </a:lnTo>
                  <a:lnTo>
                    <a:pt x="713" y="263"/>
                  </a:lnTo>
                  <a:lnTo>
                    <a:pt x="718" y="263"/>
                  </a:lnTo>
                  <a:lnTo>
                    <a:pt x="723" y="263"/>
                  </a:lnTo>
                  <a:lnTo>
                    <a:pt x="726" y="263"/>
                  </a:lnTo>
                  <a:lnTo>
                    <a:pt x="730" y="265"/>
                  </a:lnTo>
                  <a:lnTo>
                    <a:pt x="747" y="277"/>
                  </a:lnTo>
                  <a:lnTo>
                    <a:pt x="761" y="293"/>
                  </a:lnTo>
                  <a:lnTo>
                    <a:pt x="777" y="307"/>
                  </a:lnTo>
                  <a:lnTo>
                    <a:pt x="777" y="319"/>
                  </a:lnTo>
                  <a:lnTo>
                    <a:pt x="791" y="324"/>
                  </a:lnTo>
                  <a:lnTo>
                    <a:pt x="803" y="331"/>
                  </a:lnTo>
                  <a:lnTo>
                    <a:pt x="810" y="342"/>
                  </a:lnTo>
                  <a:lnTo>
                    <a:pt x="819" y="354"/>
                  </a:lnTo>
                  <a:lnTo>
                    <a:pt x="826" y="366"/>
                  </a:lnTo>
                  <a:lnTo>
                    <a:pt x="835" y="377"/>
                  </a:lnTo>
                  <a:lnTo>
                    <a:pt x="829" y="384"/>
                  </a:lnTo>
                  <a:lnTo>
                    <a:pt x="826" y="387"/>
                  </a:lnTo>
                  <a:lnTo>
                    <a:pt x="824" y="392"/>
                  </a:lnTo>
                  <a:lnTo>
                    <a:pt x="822" y="396"/>
                  </a:lnTo>
                  <a:lnTo>
                    <a:pt x="829" y="408"/>
                  </a:lnTo>
                  <a:lnTo>
                    <a:pt x="840" y="417"/>
                  </a:lnTo>
                  <a:lnTo>
                    <a:pt x="854" y="422"/>
                  </a:lnTo>
                  <a:lnTo>
                    <a:pt x="854" y="427"/>
                  </a:lnTo>
                  <a:lnTo>
                    <a:pt x="854" y="429"/>
                  </a:lnTo>
                  <a:lnTo>
                    <a:pt x="856" y="431"/>
                  </a:lnTo>
                  <a:lnTo>
                    <a:pt x="856" y="432"/>
                  </a:lnTo>
                  <a:lnTo>
                    <a:pt x="857" y="434"/>
                  </a:lnTo>
                  <a:lnTo>
                    <a:pt x="861" y="436"/>
                  </a:lnTo>
                  <a:lnTo>
                    <a:pt x="864" y="439"/>
                  </a:lnTo>
                  <a:lnTo>
                    <a:pt x="870" y="441"/>
                  </a:lnTo>
                  <a:lnTo>
                    <a:pt x="873" y="443"/>
                  </a:lnTo>
                  <a:lnTo>
                    <a:pt x="877" y="446"/>
                  </a:lnTo>
                  <a:lnTo>
                    <a:pt x="878" y="448"/>
                  </a:lnTo>
                  <a:lnTo>
                    <a:pt x="880" y="452"/>
                  </a:lnTo>
                  <a:lnTo>
                    <a:pt x="878" y="453"/>
                  </a:lnTo>
                  <a:lnTo>
                    <a:pt x="878" y="455"/>
                  </a:lnTo>
                  <a:lnTo>
                    <a:pt x="878" y="455"/>
                  </a:lnTo>
                  <a:lnTo>
                    <a:pt x="878" y="457"/>
                  </a:lnTo>
                  <a:lnTo>
                    <a:pt x="880" y="459"/>
                  </a:lnTo>
                  <a:lnTo>
                    <a:pt x="884" y="460"/>
                  </a:lnTo>
                  <a:lnTo>
                    <a:pt x="889" y="462"/>
                  </a:lnTo>
                  <a:lnTo>
                    <a:pt x="892" y="464"/>
                  </a:lnTo>
                  <a:lnTo>
                    <a:pt x="898" y="464"/>
                  </a:lnTo>
                  <a:lnTo>
                    <a:pt x="903" y="464"/>
                  </a:lnTo>
                  <a:lnTo>
                    <a:pt x="896" y="511"/>
                  </a:lnTo>
                  <a:lnTo>
                    <a:pt x="891" y="513"/>
                  </a:lnTo>
                  <a:lnTo>
                    <a:pt x="885" y="513"/>
                  </a:lnTo>
                  <a:lnTo>
                    <a:pt x="880" y="514"/>
                  </a:lnTo>
                  <a:lnTo>
                    <a:pt x="873" y="514"/>
                  </a:lnTo>
                  <a:lnTo>
                    <a:pt x="866" y="506"/>
                  </a:lnTo>
                  <a:lnTo>
                    <a:pt x="857" y="497"/>
                  </a:lnTo>
                  <a:lnTo>
                    <a:pt x="850" y="488"/>
                  </a:lnTo>
                  <a:lnTo>
                    <a:pt x="845" y="476"/>
                  </a:lnTo>
                  <a:lnTo>
                    <a:pt x="838" y="476"/>
                  </a:lnTo>
                  <a:lnTo>
                    <a:pt x="833" y="478"/>
                  </a:lnTo>
                  <a:lnTo>
                    <a:pt x="828" y="478"/>
                  </a:lnTo>
                  <a:lnTo>
                    <a:pt x="822" y="480"/>
                  </a:lnTo>
                  <a:lnTo>
                    <a:pt x="831" y="507"/>
                  </a:lnTo>
                  <a:lnTo>
                    <a:pt x="838" y="537"/>
                  </a:lnTo>
                  <a:lnTo>
                    <a:pt x="850" y="537"/>
                  </a:lnTo>
                  <a:lnTo>
                    <a:pt x="857" y="551"/>
                  </a:lnTo>
                  <a:lnTo>
                    <a:pt x="863" y="565"/>
                  </a:lnTo>
                  <a:lnTo>
                    <a:pt x="864" y="584"/>
                  </a:lnTo>
                  <a:lnTo>
                    <a:pt x="863" y="586"/>
                  </a:lnTo>
                  <a:lnTo>
                    <a:pt x="861" y="588"/>
                  </a:lnTo>
                  <a:lnTo>
                    <a:pt x="861" y="590"/>
                  </a:lnTo>
                  <a:lnTo>
                    <a:pt x="859" y="591"/>
                  </a:lnTo>
                  <a:lnTo>
                    <a:pt x="857" y="593"/>
                  </a:lnTo>
                  <a:lnTo>
                    <a:pt x="854" y="595"/>
                  </a:lnTo>
                  <a:lnTo>
                    <a:pt x="847" y="591"/>
                  </a:lnTo>
                  <a:lnTo>
                    <a:pt x="838" y="586"/>
                  </a:lnTo>
                  <a:lnTo>
                    <a:pt x="829" y="581"/>
                  </a:lnTo>
                  <a:lnTo>
                    <a:pt x="822" y="577"/>
                  </a:lnTo>
                  <a:lnTo>
                    <a:pt x="819" y="576"/>
                  </a:lnTo>
                  <a:lnTo>
                    <a:pt x="816" y="576"/>
                  </a:lnTo>
                  <a:lnTo>
                    <a:pt x="826" y="590"/>
                  </a:lnTo>
                  <a:lnTo>
                    <a:pt x="835" y="602"/>
                  </a:lnTo>
                  <a:lnTo>
                    <a:pt x="842" y="617"/>
                  </a:lnTo>
                  <a:lnTo>
                    <a:pt x="838" y="617"/>
                  </a:lnTo>
                  <a:lnTo>
                    <a:pt x="826" y="612"/>
                  </a:lnTo>
                  <a:lnTo>
                    <a:pt x="810" y="609"/>
                  </a:lnTo>
                  <a:lnTo>
                    <a:pt x="793" y="605"/>
                  </a:lnTo>
                  <a:lnTo>
                    <a:pt x="781" y="598"/>
                  </a:lnTo>
                  <a:lnTo>
                    <a:pt x="770" y="588"/>
                  </a:lnTo>
                  <a:lnTo>
                    <a:pt x="763" y="572"/>
                  </a:lnTo>
                  <a:lnTo>
                    <a:pt x="756" y="558"/>
                  </a:lnTo>
                  <a:lnTo>
                    <a:pt x="746" y="544"/>
                  </a:lnTo>
                  <a:lnTo>
                    <a:pt x="735" y="534"/>
                  </a:lnTo>
                  <a:lnTo>
                    <a:pt x="720" y="542"/>
                  </a:lnTo>
                  <a:lnTo>
                    <a:pt x="702" y="548"/>
                  </a:lnTo>
                  <a:lnTo>
                    <a:pt x="681" y="549"/>
                  </a:lnTo>
                  <a:lnTo>
                    <a:pt x="679" y="544"/>
                  </a:lnTo>
                  <a:lnTo>
                    <a:pt x="678" y="539"/>
                  </a:lnTo>
                  <a:lnTo>
                    <a:pt x="678" y="534"/>
                  </a:lnTo>
                  <a:lnTo>
                    <a:pt x="678" y="527"/>
                  </a:lnTo>
                  <a:lnTo>
                    <a:pt x="693" y="521"/>
                  </a:lnTo>
                  <a:lnTo>
                    <a:pt x="713" y="516"/>
                  </a:lnTo>
                  <a:lnTo>
                    <a:pt x="730" y="511"/>
                  </a:lnTo>
                  <a:lnTo>
                    <a:pt x="735" y="501"/>
                  </a:lnTo>
                  <a:lnTo>
                    <a:pt x="740" y="487"/>
                  </a:lnTo>
                  <a:lnTo>
                    <a:pt x="746" y="471"/>
                  </a:lnTo>
                  <a:lnTo>
                    <a:pt x="749" y="455"/>
                  </a:lnTo>
                  <a:lnTo>
                    <a:pt x="751" y="443"/>
                  </a:lnTo>
                  <a:lnTo>
                    <a:pt x="749" y="434"/>
                  </a:lnTo>
                  <a:lnTo>
                    <a:pt x="742" y="422"/>
                  </a:lnTo>
                  <a:lnTo>
                    <a:pt x="733" y="415"/>
                  </a:lnTo>
                  <a:lnTo>
                    <a:pt x="723" y="408"/>
                  </a:lnTo>
                  <a:lnTo>
                    <a:pt x="716" y="399"/>
                  </a:lnTo>
                  <a:lnTo>
                    <a:pt x="707" y="357"/>
                  </a:lnTo>
                  <a:lnTo>
                    <a:pt x="693" y="354"/>
                  </a:lnTo>
                  <a:lnTo>
                    <a:pt x="683" y="347"/>
                  </a:lnTo>
                  <a:lnTo>
                    <a:pt x="674" y="340"/>
                  </a:lnTo>
                  <a:lnTo>
                    <a:pt x="665" y="338"/>
                  </a:lnTo>
                  <a:lnTo>
                    <a:pt x="657" y="342"/>
                  </a:lnTo>
                  <a:lnTo>
                    <a:pt x="651" y="347"/>
                  </a:lnTo>
                  <a:lnTo>
                    <a:pt x="646" y="352"/>
                  </a:lnTo>
                  <a:lnTo>
                    <a:pt x="639" y="357"/>
                  </a:lnTo>
                  <a:lnTo>
                    <a:pt x="627" y="361"/>
                  </a:lnTo>
                  <a:lnTo>
                    <a:pt x="615" y="354"/>
                  </a:lnTo>
                  <a:lnTo>
                    <a:pt x="599" y="349"/>
                  </a:lnTo>
                  <a:lnTo>
                    <a:pt x="582" y="345"/>
                  </a:lnTo>
                  <a:lnTo>
                    <a:pt x="566" y="340"/>
                  </a:lnTo>
                  <a:lnTo>
                    <a:pt x="552" y="335"/>
                  </a:lnTo>
                  <a:lnTo>
                    <a:pt x="541" y="326"/>
                  </a:lnTo>
                  <a:lnTo>
                    <a:pt x="534" y="312"/>
                  </a:lnTo>
                  <a:lnTo>
                    <a:pt x="536" y="310"/>
                  </a:lnTo>
                  <a:lnTo>
                    <a:pt x="536" y="309"/>
                  </a:lnTo>
                  <a:lnTo>
                    <a:pt x="538" y="309"/>
                  </a:lnTo>
                  <a:lnTo>
                    <a:pt x="538" y="307"/>
                  </a:lnTo>
                  <a:lnTo>
                    <a:pt x="538" y="303"/>
                  </a:lnTo>
                  <a:lnTo>
                    <a:pt x="531" y="302"/>
                  </a:lnTo>
                  <a:lnTo>
                    <a:pt x="524" y="300"/>
                  </a:lnTo>
                  <a:lnTo>
                    <a:pt x="519" y="296"/>
                  </a:lnTo>
                  <a:lnTo>
                    <a:pt x="515" y="291"/>
                  </a:lnTo>
                  <a:lnTo>
                    <a:pt x="512" y="284"/>
                  </a:lnTo>
                  <a:lnTo>
                    <a:pt x="521" y="267"/>
                  </a:lnTo>
                  <a:lnTo>
                    <a:pt x="528" y="244"/>
                  </a:lnTo>
                  <a:lnTo>
                    <a:pt x="531" y="219"/>
                  </a:lnTo>
                  <a:lnTo>
                    <a:pt x="534" y="195"/>
                  </a:lnTo>
                  <a:lnTo>
                    <a:pt x="562" y="192"/>
                  </a:lnTo>
                  <a:close/>
                  <a:moveTo>
                    <a:pt x="400" y="188"/>
                  </a:moveTo>
                  <a:lnTo>
                    <a:pt x="416" y="188"/>
                  </a:lnTo>
                  <a:lnTo>
                    <a:pt x="425" y="223"/>
                  </a:lnTo>
                  <a:lnTo>
                    <a:pt x="432" y="261"/>
                  </a:lnTo>
                  <a:lnTo>
                    <a:pt x="428" y="261"/>
                  </a:lnTo>
                  <a:lnTo>
                    <a:pt x="423" y="268"/>
                  </a:lnTo>
                  <a:lnTo>
                    <a:pt x="412" y="265"/>
                  </a:lnTo>
                  <a:lnTo>
                    <a:pt x="409" y="268"/>
                  </a:lnTo>
                  <a:lnTo>
                    <a:pt x="409" y="272"/>
                  </a:lnTo>
                  <a:lnTo>
                    <a:pt x="409" y="275"/>
                  </a:lnTo>
                  <a:lnTo>
                    <a:pt x="409" y="277"/>
                  </a:lnTo>
                  <a:lnTo>
                    <a:pt x="407" y="279"/>
                  </a:lnTo>
                  <a:lnTo>
                    <a:pt x="405" y="282"/>
                  </a:lnTo>
                  <a:lnTo>
                    <a:pt x="400" y="284"/>
                  </a:lnTo>
                  <a:lnTo>
                    <a:pt x="395" y="281"/>
                  </a:lnTo>
                  <a:lnTo>
                    <a:pt x="388" y="275"/>
                  </a:lnTo>
                  <a:lnTo>
                    <a:pt x="381" y="272"/>
                  </a:lnTo>
                  <a:lnTo>
                    <a:pt x="381" y="261"/>
                  </a:lnTo>
                  <a:lnTo>
                    <a:pt x="358" y="258"/>
                  </a:lnTo>
                  <a:lnTo>
                    <a:pt x="362" y="226"/>
                  </a:lnTo>
                  <a:lnTo>
                    <a:pt x="369" y="223"/>
                  </a:lnTo>
                  <a:lnTo>
                    <a:pt x="376" y="218"/>
                  </a:lnTo>
                  <a:lnTo>
                    <a:pt x="381" y="211"/>
                  </a:lnTo>
                  <a:lnTo>
                    <a:pt x="376" y="209"/>
                  </a:lnTo>
                  <a:lnTo>
                    <a:pt x="372" y="207"/>
                  </a:lnTo>
                  <a:lnTo>
                    <a:pt x="369" y="206"/>
                  </a:lnTo>
                  <a:lnTo>
                    <a:pt x="365" y="202"/>
                  </a:lnTo>
                  <a:lnTo>
                    <a:pt x="363" y="199"/>
                  </a:lnTo>
                  <a:lnTo>
                    <a:pt x="362" y="192"/>
                  </a:lnTo>
                  <a:lnTo>
                    <a:pt x="381" y="190"/>
                  </a:lnTo>
                  <a:lnTo>
                    <a:pt x="400" y="188"/>
                  </a:lnTo>
                  <a:close/>
                  <a:moveTo>
                    <a:pt x="3661" y="172"/>
                  </a:moveTo>
                  <a:lnTo>
                    <a:pt x="3673" y="178"/>
                  </a:lnTo>
                  <a:lnTo>
                    <a:pt x="3673" y="185"/>
                  </a:lnTo>
                  <a:lnTo>
                    <a:pt x="3657" y="185"/>
                  </a:lnTo>
                  <a:lnTo>
                    <a:pt x="3661" y="172"/>
                  </a:lnTo>
                  <a:close/>
                  <a:moveTo>
                    <a:pt x="438" y="172"/>
                  </a:moveTo>
                  <a:lnTo>
                    <a:pt x="451" y="174"/>
                  </a:lnTo>
                  <a:lnTo>
                    <a:pt x="465" y="176"/>
                  </a:lnTo>
                  <a:lnTo>
                    <a:pt x="477" y="178"/>
                  </a:lnTo>
                  <a:lnTo>
                    <a:pt x="486" y="181"/>
                  </a:lnTo>
                  <a:lnTo>
                    <a:pt x="487" y="185"/>
                  </a:lnTo>
                  <a:lnTo>
                    <a:pt x="487" y="190"/>
                  </a:lnTo>
                  <a:lnTo>
                    <a:pt x="489" y="197"/>
                  </a:lnTo>
                  <a:lnTo>
                    <a:pt x="489" y="204"/>
                  </a:lnTo>
                  <a:lnTo>
                    <a:pt x="487" y="207"/>
                  </a:lnTo>
                  <a:lnTo>
                    <a:pt x="486" y="211"/>
                  </a:lnTo>
                  <a:lnTo>
                    <a:pt x="484" y="216"/>
                  </a:lnTo>
                  <a:lnTo>
                    <a:pt x="480" y="219"/>
                  </a:lnTo>
                  <a:lnTo>
                    <a:pt x="477" y="221"/>
                  </a:lnTo>
                  <a:lnTo>
                    <a:pt x="473" y="223"/>
                  </a:lnTo>
                  <a:lnTo>
                    <a:pt x="472" y="225"/>
                  </a:lnTo>
                  <a:lnTo>
                    <a:pt x="468" y="226"/>
                  </a:lnTo>
                  <a:lnTo>
                    <a:pt x="466" y="230"/>
                  </a:lnTo>
                  <a:lnTo>
                    <a:pt x="468" y="239"/>
                  </a:lnTo>
                  <a:lnTo>
                    <a:pt x="466" y="249"/>
                  </a:lnTo>
                  <a:lnTo>
                    <a:pt x="465" y="256"/>
                  </a:lnTo>
                  <a:lnTo>
                    <a:pt x="461" y="261"/>
                  </a:lnTo>
                  <a:lnTo>
                    <a:pt x="458" y="263"/>
                  </a:lnTo>
                  <a:lnTo>
                    <a:pt x="454" y="265"/>
                  </a:lnTo>
                  <a:lnTo>
                    <a:pt x="449" y="265"/>
                  </a:lnTo>
                  <a:lnTo>
                    <a:pt x="442" y="265"/>
                  </a:lnTo>
                  <a:lnTo>
                    <a:pt x="438" y="254"/>
                  </a:lnTo>
                  <a:lnTo>
                    <a:pt x="442" y="244"/>
                  </a:lnTo>
                  <a:lnTo>
                    <a:pt x="442" y="232"/>
                  </a:lnTo>
                  <a:lnTo>
                    <a:pt x="438" y="218"/>
                  </a:lnTo>
                  <a:lnTo>
                    <a:pt x="437" y="202"/>
                  </a:lnTo>
                  <a:lnTo>
                    <a:pt x="435" y="188"/>
                  </a:lnTo>
                  <a:lnTo>
                    <a:pt x="438" y="172"/>
                  </a:lnTo>
                  <a:close/>
                  <a:moveTo>
                    <a:pt x="60" y="171"/>
                  </a:moveTo>
                  <a:lnTo>
                    <a:pt x="74" y="172"/>
                  </a:lnTo>
                  <a:lnTo>
                    <a:pt x="74" y="185"/>
                  </a:lnTo>
                  <a:lnTo>
                    <a:pt x="91" y="185"/>
                  </a:lnTo>
                  <a:lnTo>
                    <a:pt x="105" y="185"/>
                  </a:lnTo>
                  <a:lnTo>
                    <a:pt x="121" y="185"/>
                  </a:lnTo>
                  <a:lnTo>
                    <a:pt x="124" y="192"/>
                  </a:lnTo>
                  <a:lnTo>
                    <a:pt x="128" y="200"/>
                  </a:lnTo>
                  <a:lnTo>
                    <a:pt x="131" y="209"/>
                  </a:lnTo>
                  <a:lnTo>
                    <a:pt x="135" y="216"/>
                  </a:lnTo>
                  <a:lnTo>
                    <a:pt x="135" y="219"/>
                  </a:lnTo>
                  <a:lnTo>
                    <a:pt x="124" y="232"/>
                  </a:lnTo>
                  <a:lnTo>
                    <a:pt x="110" y="237"/>
                  </a:lnTo>
                  <a:lnTo>
                    <a:pt x="96" y="242"/>
                  </a:lnTo>
                  <a:lnTo>
                    <a:pt x="88" y="258"/>
                  </a:lnTo>
                  <a:lnTo>
                    <a:pt x="81" y="272"/>
                  </a:lnTo>
                  <a:lnTo>
                    <a:pt x="79" y="288"/>
                  </a:lnTo>
                  <a:lnTo>
                    <a:pt x="82" y="303"/>
                  </a:lnTo>
                  <a:lnTo>
                    <a:pt x="67" y="305"/>
                  </a:lnTo>
                  <a:lnTo>
                    <a:pt x="53" y="310"/>
                  </a:lnTo>
                  <a:lnTo>
                    <a:pt x="35" y="315"/>
                  </a:lnTo>
                  <a:lnTo>
                    <a:pt x="34" y="312"/>
                  </a:lnTo>
                  <a:lnTo>
                    <a:pt x="32" y="309"/>
                  </a:lnTo>
                  <a:lnTo>
                    <a:pt x="30" y="307"/>
                  </a:lnTo>
                  <a:lnTo>
                    <a:pt x="30" y="303"/>
                  </a:lnTo>
                  <a:lnTo>
                    <a:pt x="28" y="300"/>
                  </a:lnTo>
                  <a:lnTo>
                    <a:pt x="30" y="298"/>
                  </a:lnTo>
                  <a:lnTo>
                    <a:pt x="30" y="296"/>
                  </a:lnTo>
                  <a:lnTo>
                    <a:pt x="30" y="295"/>
                  </a:lnTo>
                  <a:lnTo>
                    <a:pt x="32" y="291"/>
                  </a:lnTo>
                  <a:lnTo>
                    <a:pt x="32" y="288"/>
                  </a:lnTo>
                  <a:lnTo>
                    <a:pt x="20" y="288"/>
                  </a:lnTo>
                  <a:lnTo>
                    <a:pt x="20" y="282"/>
                  </a:lnTo>
                  <a:lnTo>
                    <a:pt x="20" y="281"/>
                  </a:lnTo>
                  <a:lnTo>
                    <a:pt x="18" y="279"/>
                  </a:lnTo>
                  <a:lnTo>
                    <a:pt x="18" y="277"/>
                  </a:lnTo>
                  <a:lnTo>
                    <a:pt x="16" y="275"/>
                  </a:lnTo>
                  <a:lnTo>
                    <a:pt x="13" y="272"/>
                  </a:lnTo>
                  <a:lnTo>
                    <a:pt x="11" y="272"/>
                  </a:lnTo>
                  <a:lnTo>
                    <a:pt x="9" y="272"/>
                  </a:lnTo>
                  <a:lnTo>
                    <a:pt x="9" y="272"/>
                  </a:lnTo>
                  <a:lnTo>
                    <a:pt x="7" y="272"/>
                  </a:lnTo>
                  <a:lnTo>
                    <a:pt x="6" y="272"/>
                  </a:lnTo>
                  <a:lnTo>
                    <a:pt x="0" y="272"/>
                  </a:lnTo>
                  <a:lnTo>
                    <a:pt x="0" y="261"/>
                  </a:lnTo>
                  <a:lnTo>
                    <a:pt x="13" y="247"/>
                  </a:lnTo>
                  <a:lnTo>
                    <a:pt x="21" y="228"/>
                  </a:lnTo>
                  <a:lnTo>
                    <a:pt x="28" y="207"/>
                  </a:lnTo>
                  <a:lnTo>
                    <a:pt x="23" y="204"/>
                  </a:lnTo>
                  <a:lnTo>
                    <a:pt x="21" y="199"/>
                  </a:lnTo>
                  <a:lnTo>
                    <a:pt x="20" y="195"/>
                  </a:lnTo>
                  <a:lnTo>
                    <a:pt x="18" y="188"/>
                  </a:lnTo>
                  <a:lnTo>
                    <a:pt x="16" y="181"/>
                  </a:lnTo>
                  <a:lnTo>
                    <a:pt x="30" y="178"/>
                  </a:lnTo>
                  <a:lnTo>
                    <a:pt x="41" y="176"/>
                  </a:lnTo>
                  <a:lnTo>
                    <a:pt x="49" y="172"/>
                  </a:lnTo>
                  <a:lnTo>
                    <a:pt x="60" y="171"/>
                  </a:lnTo>
                  <a:close/>
                  <a:moveTo>
                    <a:pt x="1556" y="130"/>
                  </a:moveTo>
                  <a:lnTo>
                    <a:pt x="1571" y="130"/>
                  </a:lnTo>
                  <a:lnTo>
                    <a:pt x="1571" y="134"/>
                  </a:lnTo>
                  <a:lnTo>
                    <a:pt x="1568" y="134"/>
                  </a:lnTo>
                  <a:lnTo>
                    <a:pt x="1564" y="136"/>
                  </a:lnTo>
                  <a:lnTo>
                    <a:pt x="1563" y="136"/>
                  </a:lnTo>
                  <a:lnTo>
                    <a:pt x="1563" y="136"/>
                  </a:lnTo>
                  <a:lnTo>
                    <a:pt x="1561" y="136"/>
                  </a:lnTo>
                  <a:lnTo>
                    <a:pt x="1561" y="136"/>
                  </a:lnTo>
                  <a:lnTo>
                    <a:pt x="1559" y="134"/>
                  </a:lnTo>
                  <a:lnTo>
                    <a:pt x="1556" y="130"/>
                  </a:lnTo>
                  <a:close/>
                  <a:moveTo>
                    <a:pt x="454" y="130"/>
                  </a:moveTo>
                  <a:lnTo>
                    <a:pt x="458" y="153"/>
                  </a:lnTo>
                  <a:lnTo>
                    <a:pt x="452" y="157"/>
                  </a:lnTo>
                  <a:lnTo>
                    <a:pt x="449" y="158"/>
                  </a:lnTo>
                  <a:lnTo>
                    <a:pt x="445" y="160"/>
                  </a:lnTo>
                  <a:lnTo>
                    <a:pt x="440" y="164"/>
                  </a:lnTo>
                  <a:lnTo>
                    <a:pt x="435" y="165"/>
                  </a:lnTo>
                  <a:lnTo>
                    <a:pt x="433" y="164"/>
                  </a:lnTo>
                  <a:lnTo>
                    <a:pt x="432" y="164"/>
                  </a:lnTo>
                  <a:lnTo>
                    <a:pt x="430" y="162"/>
                  </a:lnTo>
                  <a:lnTo>
                    <a:pt x="428" y="162"/>
                  </a:lnTo>
                  <a:lnTo>
                    <a:pt x="423" y="162"/>
                  </a:lnTo>
                  <a:lnTo>
                    <a:pt x="423" y="158"/>
                  </a:lnTo>
                  <a:lnTo>
                    <a:pt x="423" y="157"/>
                  </a:lnTo>
                  <a:lnTo>
                    <a:pt x="421" y="157"/>
                  </a:lnTo>
                  <a:lnTo>
                    <a:pt x="421" y="155"/>
                  </a:lnTo>
                  <a:lnTo>
                    <a:pt x="419" y="153"/>
                  </a:lnTo>
                  <a:lnTo>
                    <a:pt x="419" y="146"/>
                  </a:lnTo>
                  <a:lnTo>
                    <a:pt x="428" y="141"/>
                  </a:lnTo>
                  <a:lnTo>
                    <a:pt x="435" y="136"/>
                  </a:lnTo>
                  <a:lnTo>
                    <a:pt x="442" y="132"/>
                  </a:lnTo>
                  <a:lnTo>
                    <a:pt x="454" y="130"/>
                  </a:lnTo>
                  <a:close/>
                  <a:moveTo>
                    <a:pt x="109" y="127"/>
                  </a:moveTo>
                  <a:lnTo>
                    <a:pt x="112" y="127"/>
                  </a:lnTo>
                  <a:lnTo>
                    <a:pt x="116" y="129"/>
                  </a:lnTo>
                  <a:lnTo>
                    <a:pt x="117" y="129"/>
                  </a:lnTo>
                  <a:lnTo>
                    <a:pt x="117" y="129"/>
                  </a:lnTo>
                  <a:lnTo>
                    <a:pt x="117" y="129"/>
                  </a:lnTo>
                  <a:lnTo>
                    <a:pt x="119" y="130"/>
                  </a:lnTo>
                  <a:lnTo>
                    <a:pt x="121" y="134"/>
                  </a:lnTo>
                  <a:lnTo>
                    <a:pt x="109" y="134"/>
                  </a:lnTo>
                  <a:lnTo>
                    <a:pt x="109" y="127"/>
                  </a:lnTo>
                  <a:close/>
                  <a:moveTo>
                    <a:pt x="3744" y="115"/>
                  </a:moveTo>
                  <a:lnTo>
                    <a:pt x="3760" y="117"/>
                  </a:lnTo>
                  <a:lnTo>
                    <a:pt x="3776" y="120"/>
                  </a:lnTo>
                  <a:lnTo>
                    <a:pt x="3790" y="125"/>
                  </a:lnTo>
                  <a:lnTo>
                    <a:pt x="3800" y="134"/>
                  </a:lnTo>
                  <a:lnTo>
                    <a:pt x="3807" y="146"/>
                  </a:lnTo>
                  <a:lnTo>
                    <a:pt x="3811" y="162"/>
                  </a:lnTo>
                  <a:lnTo>
                    <a:pt x="3788" y="158"/>
                  </a:lnTo>
                  <a:lnTo>
                    <a:pt x="3767" y="151"/>
                  </a:lnTo>
                  <a:lnTo>
                    <a:pt x="3751" y="141"/>
                  </a:lnTo>
                  <a:lnTo>
                    <a:pt x="3741" y="127"/>
                  </a:lnTo>
                  <a:lnTo>
                    <a:pt x="3743" y="125"/>
                  </a:lnTo>
                  <a:lnTo>
                    <a:pt x="3743" y="123"/>
                  </a:lnTo>
                  <a:lnTo>
                    <a:pt x="3744" y="122"/>
                  </a:lnTo>
                  <a:lnTo>
                    <a:pt x="3744" y="118"/>
                  </a:lnTo>
                  <a:lnTo>
                    <a:pt x="3744" y="115"/>
                  </a:lnTo>
                  <a:close/>
                  <a:moveTo>
                    <a:pt x="384" y="104"/>
                  </a:moveTo>
                  <a:lnTo>
                    <a:pt x="390" y="104"/>
                  </a:lnTo>
                  <a:lnTo>
                    <a:pt x="391" y="104"/>
                  </a:lnTo>
                  <a:lnTo>
                    <a:pt x="393" y="106"/>
                  </a:lnTo>
                  <a:lnTo>
                    <a:pt x="395" y="106"/>
                  </a:lnTo>
                  <a:lnTo>
                    <a:pt x="397" y="108"/>
                  </a:lnTo>
                  <a:lnTo>
                    <a:pt x="398" y="111"/>
                  </a:lnTo>
                  <a:lnTo>
                    <a:pt x="400" y="113"/>
                  </a:lnTo>
                  <a:lnTo>
                    <a:pt x="400" y="118"/>
                  </a:lnTo>
                  <a:lnTo>
                    <a:pt x="400" y="123"/>
                  </a:lnTo>
                  <a:lnTo>
                    <a:pt x="397" y="134"/>
                  </a:lnTo>
                  <a:lnTo>
                    <a:pt x="395" y="150"/>
                  </a:lnTo>
                  <a:lnTo>
                    <a:pt x="393" y="162"/>
                  </a:lnTo>
                  <a:lnTo>
                    <a:pt x="388" y="164"/>
                  </a:lnTo>
                  <a:lnTo>
                    <a:pt x="384" y="165"/>
                  </a:lnTo>
                  <a:lnTo>
                    <a:pt x="381" y="169"/>
                  </a:lnTo>
                  <a:lnTo>
                    <a:pt x="377" y="169"/>
                  </a:lnTo>
                  <a:lnTo>
                    <a:pt x="377" y="167"/>
                  </a:lnTo>
                  <a:lnTo>
                    <a:pt x="376" y="167"/>
                  </a:lnTo>
                  <a:lnTo>
                    <a:pt x="376" y="167"/>
                  </a:lnTo>
                  <a:lnTo>
                    <a:pt x="374" y="165"/>
                  </a:lnTo>
                  <a:lnTo>
                    <a:pt x="370" y="162"/>
                  </a:lnTo>
                  <a:lnTo>
                    <a:pt x="369" y="158"/>
                  </a:lnTo>
                  <a:lnTo>
                    <a:pt x="369" y="153"/>
                  </a:lnTo>
                  <a:lnTo>
                    <a:pt x="369" y="150"/>
                  </a:lnTo>
                  <a:lnTo>
                    <a:pt x="365" y="146"/>
                  </a:lnTo>
                  <a:lnTo>
                    <a:pt x="358" y="141"/>
                  </a:lnTo>
                  <a:lnTo>
                    <a:pt x="349" y="139"/>
                  </a:lnTo>
                  <a:lnTo>
                    <a:pt x="341" y="141"/>
                  </a:lnTo>
                  <a:lnTo>
                    <a:pt x="332" y="139"/>
                  </a:lnTo>
                  <a:lnTo>
                    <a:pt x="323" y="134"/>
                  </a:lnTo>
                  <a:lnTo>
                    <a:pt x="316" y="123"/>
                  </a:lnTo>
                  <a:lnTo>
                    <a:pt x="320" y="123"/>
                  </a:lnTo>
                  <a:lnTo>
                    <a:pt x="322" y="120"/>
                  </a:lnTo>
                  <a:lnTo>
                    <a:pt x="323" y="118"/>
                  </a:lnTo>
                  <a:lnTo>
                    <a:pt x="323" y="117"/>
                  </a:lnTo>
                  <a:lnTo>
                    <a:pt x="325" y="117"/>
                  </a:lnTo>
                  <a:lnTo>
                    <a:pt x="327" y="117"/>
                  </a:lnTo>
                  <a:lnTo>
                    <a:pt x="330" y="117"/>
                  </a:lnTo>
                  <a:lnTo>
                    <a:pt x="336" y="115"/>
                  </a:lnTo>
                  <a:lnTo>
                    <a:pt x="346" y="118"/>
                  </a:lnTo>
                  <a:lnTo>
                    <a:pt x="358" y="117"/>
                  </a:lnTo>
                  <a:lnTo>
                    <a:pt x="372" y="115"/>
                  </a:lnTo>
                  <a:lnTo>
                    <a:pt x="384" y="115"/>
                  </a:lnTo>
                  <a:lnTo>
                    <a:pt x="384" y="104"/>
                  </a:lnTo>
                  <a:close/>
                  <a:moveTo>
                    <a:pt x="255" y="101"/>
                  </a:moveTo>
                  <a:lnTo>
                    <a:pt x="257" y="104"/>
                  </a:lnTo>
                  <a:lnTo>
                    <a:pt x="259" y="106"/>
                  </a:lnTo>
                  <a:lnTo>
                    <a:pt x="260" y="110"/>
                  </a:lnTo>
                  <a:lnTo>
                    <a:pt x="260" y="113"/>
                  </a:lnTo>
                  <a:lnTo>
                    <a:pt x="262" y="117"/>
                  </a:lnTo>
                  <a:lnTo>
                    <a:pt x="262" y="123"/>
                  </a:lnTo>
                  <a:lnTo>
                    <a:pt x="259" y="123"/>
                  </a:lnTo>
                  <a:lnTo>
                    <a:pt x="259" y="127"/>
                  </a:lnTo>
                  <a:lnTo>
                    <a:pt x="262" y="127"/>
                  </a:lnTo>
                  <a:lnTo>
                    <a:pt x="267" y="129"/>
                  </a:lnTo>
                  <a:lnTo>
                    <a:pt x="273" y="130"/>
                  </a:lnTo>
                  <a:lnTo>
                    <a:pt x="278" y="130"/>
                  </a:lnTo>
                  <a:lnTo>
                    <a:pt x="285" y="130"/>
                  </a:lnTo>
                  <a:lnTo>
                    <a:pt x="288" y="127"/>
                  </a:lnTo>
                  <a:lnTo>
                    <a:pt x="290" y="125"/>
                  </a:lnTo>
                  <a:lnTo>
                    <a:pt x="290" y="125"/>
                  </a:lnTo>
                  <a:lnTo>
                    <a:pt x="292" y="125"/>
                  </a:lnTo>
                  <a:lnTo>
                    <a:pt x="294" y="125"/>
                  </a:lnTo>
                  <a:lnTo>
                    <a:pt x="297" y="127"/>
                  </a:lnTo>
                  <a:lnTo>
                    <a:pt x="299" y="129"/>
                  </a:lnTo>
                  <a:lnTo>
                    <a:pt x="299" y="130"/>
                  </a:lnTo>
                  <a:lnTo>
                    <a:pt x="299" y="132"/>
                  </a:lnTo>
                  <a:lnTo>
                    <a:pt x="301" y="134"/>
                  </a:lnTo>
                  <a:lnTo>
                    <a:pt x="301" y="137"/>
                  </a:lnTo>
                  <a:lnTo>
                    <a:pt x="299" y="141"/>
                  </a:lnTo>
                  <a:lnTo>
                    <a:pt x="299" y="143"/>
                  </a:lnTo>
                  <a:lnTo>
                    <a:pt x="299" y="143"/>
                  </a:lnTo>
                  <a:lnTo>
                    <a:pt x="299" y="144"/>
                  </a:lnTo>
                  <a:lnTo>
                    <a:pt x="299" y="146"/>
                  </a:lnTo>
                  <a:lnTo>
                    <a:pt x="297" y="150"/>
                  </a:lnTo>
                  <a:lnTo>
                    <a:pt x="287" y="155"/>
                  </a:lnTo>
                  <a:lnTo>
                    <a:pt x="274" y="155"/>
                  </a:lnTo>
                  <a:lnTo>
                    <a:pt x="260" y="155"/>
                  </a:lnTo>
                  <a:lnTo>
                    <a:pt x="246" y="158"/>
                  </a:lnTo>
                  <a:lnTo>
                    <a:pt x="236" y="165"/>
                  </a:lnTo>
                  <a:lnTo>
                    <a:pt x="224" y="174"/>
                  </a:lnTo>
                  <a:lnTo>
                    <a:pt x="213" y="183"/>
                  </a:lnTo>
                  <a:lnTo>
                    <a:pt x="198" y="188"/>
                  </a:lnTo>
                  <a:lnTo>
                    <a:pt x="196" y="185"/>
                  </a:lnTo>
                  <a:lnTo>
                    <a:pt x="194" y="181"/>
                  </a:lnTo>
                  <a:lnTo>
                    <a:pt x="194" y="178"/>
                  </a:lnTo>
                  <a:lnTo>
                    <a:pt x="192" y="172"/>
                  </a:lnTo>
                  <a:lnTo>
                    <a:pt x="198" y="169"/>
                  </a:lnTo>
                  <a:lnTo>
                    <a:pt x="203" y="165"/>
                  </a:lnTo>
                  <a:lnTo>
                    <a:pt x="206" y="160"/>
                  </a:lnTo>
                  <a:lnTo>
                    <a:pt x="210" y="155"/>
                  </a:lnTo>
                  <a:lnTo>
                    <a:pt x="212" y="150"/>
                  </a:lnTo>
                  <a:lnTo>
                    <a:pt x="192" y="150"/>
                  </a:lnTo>
                  <a:lnTo>
                    <a:pt x="180" y="155"/>
                  </a:lnTo>
                  <a:lnTo>
                    <a:pt x="166" y="157"/>
                  </a:lnTo>
                  <a:lnTo>
                    <a:pt x="150" y="155"/>
                  </a:lnTo>
                  <a:lnTo>
                    <a:pt x="140" y="150"/>
                  </a:lnTo>
                  <a:lnTo>
                    <a:pt x="135" y="150"/>
                  </a:lnTo>
                  <a:lnTo>
                    <a:pt x="135" y="146"/>
                  </a:lnTo>
                  <a:lnTo>
                    <a:pt x="140" y="144"/>
                  </a:lnTo>
                  <a:lnTo>
                    <a:pt x="144" y="143"/>
                  </a:lnTo>
                  <a:lnTo>
                    <a:pt x="145" y="141"/>
                  </a:lnTo>
                  <a:lnTo>
                    <a:pt x="149" y="139"/>
                  </a:lnTo>
                  <a:lnTo>
                    <a:pt x="150" y="134"/>
                  </a:lnTo>
                  <a:lnTo>
                    <a:pt x="147" y="134"/>
                  </a:lnTo>
                  <a:lnTo>
                    <a:pt x="147" y="130"/>
                  </a:lnTo>
                  <a:lnTo>
                    <a:pt x="152" y="130"/>
                  </a:lnTo>
                  <a:lnTo>
                    <a:pt x="156" y="129"/>
                  </a:lnTo>
                  <a:lnTo>
                    <a:pt x="159" y="129"/>
                  </a:lnTo>
                  <a:lnTo>
                    <a:pt x="163" y="127"/>
                  </a:lnTo>
                  <a:lnTo>
                    <a:pt x="161" y="125"/>
                  </a:lnTo>
                  <a:lnTo>
                    <a:pt x="159" y="123"/>
                  </a:lnTo>
                  <a:lnTo>
                    <a:pt x="157" y="122"/>
                  </a:lnTo>
                  <a:lnTo>
                    <a:pt x="157" y="120"/>
                  </a:lnTo>
                  <a:lnTo>
                    <a:pt x="156" y="118"/>
                  </a:lnTo>
                  <a:lnTo>
                    <a:pt x="154" y="115"/>
                  </a:lnTo>
                  <a:lnTo>
                    <a:pt x="157" y="115"/>
                  </a:lnTo>
                  <a:lnTo>
                    <a:pt x="159" y="113"/>
                  </a:lnTo>
                  <a:lnTo>
                    <a:pt x="159" y="113"/>
                  </a:lnTo>
                  <a:lnTo>
                    <a:pt x="161" y="113"/>
                  </a:lnTo>
                  <a:lnTo>
                    <a:pt x="163" y="111"/>
                  </a:lnTo>
                  <a:lnTo>
                    <a:pt x="182" y="117"/>
                  </a:lnTo>
                  <a:lnTo>
                    <a:pt x="198" y="123"/>
                  </a:lnTo>
                  <a:lnTo>
                    <a:pt x="212" y="130"/>
                  </a:lnTo>
                  <a:lnTo>
                    <a:pt x="227" y="136"/>
                  </a:lnTo>
                  <a:lnTo>
                    <a:pt x="246" y="137"/>
                  </a:lnTo>
                  <a:lnTo>
                    <a:pt x="243" y="129"/>
                  </a:lnTo>
                  <a:lnTo>
                    <a:pt x="240" y="122"/>
                  </a:lnTo>
                  <a:lnTo>
                    <a:pt x="238" y="117"/>
                  </a:lnTo>
                  <a:lnTo>
                    <a:pt x="236" y="104"/>
                  </a:lnTo>
                  <a:lnTo>
                    <a:pt x="240" y="103"/>
                  </a:lnTo>
                  <a:lnTo>
                    <a:pt x="243" y="101"/>
                  </a:lnTo>
                  <a:lnTo>
                    <a:pt x="248" y="101"/>
                  </a:lnTo>
                  <a:lnTo>
                    <a:pt x="255" y="101"/>
                  </a:lnTo>
                  <a:close/>
                  <a:moveTo>
                    <a:pt x="742" y="80"/>
                  </a:moveTo>
                  <a:lnTo>
                    <a:pt x="754" y="85"/>
                  </a:lnTo>
                  <a:lnTo>
                    <a:pt x="754" y="89"/>
                  </a:lnTo>
                  <a:lnTo>
                    <a:pt x="749" y="89"/>
                  </a:lnTo>
                  <a:lnTo>
                    <a:pt x="746" y="89"/>
                  </a:lnTo>
                  <a:lnTo>
                    <a:pt x="744" y="89"/>
                  </a:lnTo>
                  <a:lnTo>
                    <a:pt x="742" y="87"/>
                  </a:lnTo>
                  <a:lnTo>
                    <a:pt x="742" y="87"/>
                  </a:lnTo>
                  <a:lnTo>
                    <a:pt x="742" y="85"/>
                  </a:lnTo>
                  <a:lnTo>
                    <a:pt x="742" y="80"/>
                  </a:lnTo>
                  <a:close/>
                  <a:moveTo>
                    <a:pt x="140" y="80"/>
                  </a:moveTo>
                  <a:lnTo>
                    <a:pt x="140" y="87"/>
                  </a:lnTo>
                  <a:lnTo>
                    <a:pt x="140" y="92"/>
                  </a:lnTo>
                  <a:lnTo>
                    <a:pt x="142" y="97"/>
                  </a:lnTo>
                  <a:lnTo>
                    <a:pt x="140" y="101"/>
                  </a:lnTo>
                  <a:lnTo>
                    <a:pt x="140" y="104"/>
                  </a:lnTo>
                  <a:lnTo>
                    <a:pt x="135" y="108"/>
                  </a:lnTo>
                  <a:lnTo>
                    <a:pt x="130" y="111"/>
                  </a:lnTo>
                  <a:lnTo>
                    <a:pt x="124" y="115"/>
                  </a:lnTo>
                  <a:lnTo>
                    <a:pt x="121" y="120"/>
                  </a:lnTo>
                  <a:lnTo>
                    <a:pt x="114" y="117"/>
                  </a:lnTo>
                  <a:lnTo>
                    <a:pt x="110" y="115"/>
                  </a:lnTo>
                  <a:lnTo>
                    <a:pt x="107" y="113"/>
                  </a:lnTo>
                  <a:lnTo>
                    <a:pt x="105" y="111"/>
                  </a:lnTo>
                  <a:lnTo>
                    <a:pt x="102" y="108"/>
                  </a:lnTo>
                  <a:lnTo>
                    <a:pt x="100" y="125"/>
                  </a:lnTo>
                  <a:lnTo>
                    <a:pt x="95" y="134"/>
                  </a:lnTo>
                  <a:lnTo>
                    <a:pt x="82" y="137"/>
                  </a:lnTo>
                  <a:lnTo>
                    <a:pt x="72" y="137"/>
                  </a:lnTo>
                  <a:lnTo>
                    <a:pt x="61" y="137"/>
                  </a:lnTo>
                  <a:lnTo>
                    <a:pt x="48" y="137"/>
                  </a:lnTo>
                  <a:lnTo>
                    <a:pt x="48" y="123"/>
                  </a:lnTo>
                  <a:lnTo>
                    <a:pt x="67" y="110"/>
                  </a:lnTo>
                  <a:lnTo>
                    <a:pt x="88" y="97"/>
                  </a:lnTo>
                  <a:lnTo>
                    <a:pt x="112" y="87"/>
                  </a:lnTo>
                  <a:lnTo>
                    <a:pt x="140" y="80"/>
                  </a:lnTo>
                  <a:close/>
                  <a:moveTo>
                    <a:pt x="3671" y="80"/>
                  </a:moveTo>
                  <a:lnTo>
                    <a:pt x="3680" y="80"/>
                  </a:lnTo>
                  <a:lnTo>
                    <a:pt x="3683" y="89"/>
                  </a:lnTo>
                  <a:lnTo>
                    <a:pt x="3683" y="99"/>
                  </a:lnTo>
                  <a:lnTo>
                    <a:pt x="3683" y="111"/>
                  </a:lnTo>
                  <a:lnTo>
                    <a:pt x="3699" y="106"/>
                  </a:lnTo>
                  <a:lnTo>
                    <a:pt x="3711" y="99"/>
                  </a:lnTo>
                  <a:lnTo>
                    <a:pt x="3725" y="92"/>
                  </a:lnTo>
                  <a:lnTo>
                    <a:pt x="3725" y="146"/>
                  </a:lnTo>
                  <a:lnTo>
                    <a:pt x="3725" y="148"/>
                  </a:lnTo>
                  <a:lnTo>
                    <a:pt x="3723" y="148"/>
                  </a:lnTo>
                  <a:lnTo>
                    <a:pt x="3723" y="148"/>
                  </a:lnTo>
                  <a:lnTo>
                    <a:pt x="3723" y="148"/>
                  </a:lnTo>
                  <a:lnTo>
                    <a:pt x="3723" y="148"/>
                  </a:lnTo>
                  <a:lnTo>
                    <a:pt x="3722" y="150"/>
                  </a:lnTo>
                  <a:lnTo>
                    <a:pt x="3709" y="150"/>
                  </a:lnTo>
                  <a:lnTo>
                    <a:pt x="3692" y="151"/>
                  </a:lnTo>
                  <a:lnTo>
                    <a:pt x="3675" y="153"/>
                  </a:lnTo>
                  <a:lnTo>
                    <a:pt x="3661" y="155"/>
                  </a:lnTo>
                  <a:lnTo>
                    <a:pt x="3650" y="157"/>
                  </a:lnTo>
                  <a:lnTo>
                    <a:pt x="3645" y="158"/>
                  </a:lnTo>
                  <a:lnTo>
                    <a:pt x="3633" y="148"/>
                  </a:lnTo>
                  <a:lnTo>
                    <a:pt x="3624" y="134"/>
                  </a:lnTo>
                  <a:lnTo>
                    <a:pt x="3619" y="115"/>
                  </a:lnTo>
                  <a:lnTo>
                    <a:pt x="3620" y="110"/>
                  </a:lnTo>
                  <a:lnTo>
                    <a:pt x="3622" y="106"/>
                  </a:lnTo>
                  <a:lnTo>
                    <a:pt x="3624" y="103"/>
                  </a:lnTo>
                  <a:lnTo>
                    <a:pt x="3626" y="99"/>
                  </a:lnTo>
                  <a:lnTo>
                    <a:pt x="3627" y="96"/>
                  </a:lnTo>
                  <a:lnTo>
                    <a:pt x="3634" y="92"/>
                  </a:lnTo>
                  <a:lnTo>
                    <a:pt x="3643" y="87"/>
                  </a:lnTo>
                  <a:lnTo>
                    <a:pt x="3657" y="82"/>
                  </a:lnTo>
                  <a:lnTo>
                    <a:pt x="3671" y="80"/>
                  </a:lnTo>
                  <a:close/>
                  <a:moveTo>
                    <a:pt x="458" y="73"/>
                  </a:moveTo>
                  <a:lnTo>
                    <a:pt x="461" y="83"/>
                  </a:lnTo>
                  <a:lnTo>
                    <a:pt x="468" y="87"/>
                  </a:lnTo>
                  <a:lnTo>
                    <a:pt x="479" y="87"/>
                  </a:lnTo>
                  <a:lnTo>
                    <a:pt x="496" y="85"/>
                  </a:lnTo>
                  <a:lnTo>
                    <a:pt x="496" y="89"/>
                  </a:lnTo>
                  <a:lnTo>
                    <a:pt x="498" y="94"/>
                  </a:lnTo>
                  <a:lnTo>
                    <a:pt x="500" y="99"/>
                  </a:lnTo>
                  <a:lnTo>
                    <a:pt x="500" y="103"/>
                  </a:lnTo>
                  <a:lnTo>
                    <a:pt x="500" y="108"/>
                  </a:lnTo>
                  <a:lnTo>
                    <a:pt x="500" y="111"/>
                  </a:lnTo>
                  <a:lnTo>
                    <a:pt x="519" y="122"/>
                  </a:lnTo>
                  <a:lnTo>
                    <a:pt x="541" y="127"/>
                  </a:lnTo>
                  <a:lnTo>
                    <a:pt x="566" y="127"/>
                  </a:lnTo>
                  <a:lnTo>
                    <a:pt x="590" y="127"/>
                  </a:lnTo>
                  <a:lnTo>
                    <a:pt x="617" y="125"/>
                  </a:lnTo>
                  <a:lnTo>
                    <a:pt x="639" y="127"/>
                  </a:lnTo>
                  <a:lnTo>
                    <a:pt x="639" y="132"/>
                  </a:lnTo>
                  <a:lnTo>
                    <a:pt x="641" y="137"/>
                  </a:lnTo>
                  <a:lnTo>
                    <a:pt x="643" y="141"/>
                  </a:lnTo>
                  <a:lnTo>
                    <a:pt x="643" y="143"/>
                  </a:lnTo>
                  <a:lnTo>
                    <a:pt x="643" y="146"/>
                  </a:lnTo>
                  <a:lnTo>
                    <a:pt x="643" y="150"/>
                  </a:lnTo>
                  <a:lnTo>
                    <a:pt x="639" y="162"/>
                  </a:lnTo>
                  <a:lnTo>
                    <a:pt x="629" y="162"/>
                  </a:lnTo>
                  <a:lnTo>
                    <a:pt x="617" y="160"/>
                  </a:lnTo>
                  <a:lnTo>
                    <a:pt x="608" y="158"/>
                  </a:lnTo>
                  <a:lnTo>
                    <a:pt x="604" y="158"/>
                  </a:lnTo>
                  <a:lnTo>
                    <a:pt x="601" y="160"/>
                  </a:lnTo>
                  <a:lnTo>
                    <a:pt x="599" y="164"/>
                  </a:lnTo>
                  <a:lnTo>
                    <a:pt x="597" y="165"/>
                  </a:lnTo>
                  <a:lnTo>
                    <a:pt x="594" y="165"/>
                  </a:lnTo>
                  <a:lnTo>
                    <a:pt x="592" y="167"/>
                  </a:lnTo>
                  <a:lnTo>
                    <a:pt x="587" y="169"/>
                  </a:lnTo>
                  <a:lnTo>
                    <a:pt x="582" y="169"/>
                  </a:lnTo>
                  <a:lnTo>
                    <a:pt x="576" y="171"/>
                  </a:lnTo>
                  <a:lnTo>
                    <a:pt x="573" y="172"/>
                  </a:lnTo>
                  <a:lnTo>
                    <a:pt x="568" y="172"/>
                  </a:lnTo>
                  <a:lnTo>
                    <a:pt x="562" y="172"/>
                  </a:lnTo>
                  <a:lnTo>
                    <a:pt x="559" y="167"/>
                  </a:lnTo>
                  <a:lnTo>
                    <a:pt x="557" y="162"/>
                  </a:lnTo>
                  <a:lnTo>
                    <a:pt x="554" y="158"/>
                  </a:lnTo>
                  <a:lnTo>
                    <a:pt x="554" y="162"/>
                  </a:lnTo>
                  <a:lnTo>
                    <a:pt x="550" y="165"/>
                  </a:lnTo>
                  <a:lnTo>
                    <a:pt x="548" y="169"/>
                  </a:lnTo>
                  <a:lnTo>
                    <a:pt x="547" y="172"/>
                  </a:lnTo>
                  <a:lnTo>
                    <a:pt x="538" y="172"/>
                  </a:lnTo>
                  <a:lnTo>
                    <a:pt x="534" y="167"/>
                  </a:lnTo>
                  <a:lnTo>
                    <a:pt x="531" y="160"/>
                  </a:lnTo>
                  <a:lnTo>
                    <a:pt x="528" y="153"/>
                  </a:lnTo>
                  <a:lnTo>
                    <a:pt x="526" y="158"/>
                  </a:lnTo>
                  <a:lnTo>
                    <a:pt x="524" y="162"/>
                  </a:lnTo>
                  <a:lnTo>
                    <a:pt x="522" y="164"/>
                  </a:lnTo>
                  <a:lnTo>
                    <a:pt x="522" y="164"/>
                  </a:lnTo>
                  <a:lnTo>
                    <a:pt x="519" y="164"/>
                  </a:lnTo>
                  <a:lnTo>
                    <a:pt x="515" y="162"/>
                  </a:lnTo>
                  <a:lnTo>
                    <a:pt x="512" y="160"/>
                  </a:lnTo>
                  <a:lnTo>
                    <a:pt x="510" y="158"/>
                  </a:lnTo>
                  <a:lnTo>
                    <a:pt x="510" y="157"/>
                  </a:lnTo>
                  <a:lnTo>
                    <a:pt x="510" y="155"/>
                  </a:lnTo>
                  <a:lnTo>
                    <a:pt x="510" y="153"/>
                  </a:lnTo>
                  <a:lnTo>
                    <a:pt x="510" y="151"/>
                  </a:lnTo>
                  <a:lnTo>
                    <a:pt x="508" y="150"/>
                  </a:lnTo>
                  <a:lnTo>
                    <a:pt x="507" y="150"/>
                  </a:lnTo>
                  <a:lnTo>
                    <a:pt x="505" y="151"/>
                  </a:lnTo>
                  <a:lnTo>
                    <a:pt x="501" y="151"/>
                  </a:lnTo>
                  <a:lnTo>
                    <a:pt x="496" y="153"/>
                  </a:lnTo>
                  <a:lnTo>
                    <a:pt x="493" y="153"/>
                  </a:lnTo>
                  <a:lnTo>
                    <a:pt x="487" y="155"/>
                  </a:lnTo>
                  <a:lnTo>
                    <a:pt x="486" y="153"/>
                  </a:lnTo>
                  <a:lnTo>
                    <a:pt x="484" y="153"/>
                  </a:lnTo>
                  <a:lnTo>
                    <a:pt x="480" y="151"/>
                  </a:lnTo>
                  <a:lnTo>
                    <a:pt x="479" y="150"/>
                  </a:lnTo>
                  <a:lnTo>
                    <a:pt x="475" y="148"/>
                  </a:lnTo>
                  <a:lnTo>
                    <a:pt x="473" y="146"/>
                  </a:lnTo>
                  <a:lnTo>
                    <a:pt x="475" y="136"/>
                  </a:lnTo>
                  <a:lnTo>
                    <a:pt x="473" y="129"/>
                  </a:lnTo>
                  <a:lnTo>
                    <a:pt x="470" y="123"/>
                  </a:lnTo>
                  <a:lnTo>
                    <a:pt x="466" y="115"/>
                  </a:lnTo>
                  <a:lnTo>
                    <a:pt x="466" y="104"/>
                  </a:lnTo>
                  <a:lnTo>
                    <a:pt x="449" y="103"/>
                  </a:lnTo>
                  <a:lnTo>
                    <a:pt x="433" y="97"/>
                  </a:lnTo>
                  <a:lnTo>
                    <a:pt x="419" y="92"/>
                  </a:lnTo>
                  <a:lnTo>
                    <a:pt x="418" y="90"/>
                  </a:lnTo>
                  <a:lnTo>
                    <a:pt x="418" y="89"/>
                  </a:lnTo>
                  <a:lnTo>
                    <a:pt x="418" y="87"/>
                  </a:lnTo>
                  <a:lnTo>
                    <a:pt x="416" y="85"/>
                  </a:lnTo>
                  <a:lnTo>
                    <a:pt x="416" y="80"/>
                  </a:lnTo>
                  <a:lnTo>
                    <a:pt x="423" y="78"/>
                  </a:lnTo>
                  <a:lnTo>
                    <a:pt x="432" y="78"/>
                  </a:lnTo>
                  <a:lnTo>
                    <a:pt x="442" y="76"/>
                  </a:lnTo>
                  <a:lnTo>
                    <a:pt x="445" y="75"/>
                  </a:lnTo>
                  <a:lnTo>
                    <a:pt x="449" y="75"/>
                  </a:lnTo>
                  <a:lnTo>
                    <a:pt x="452" y="73"/>
                  </a:lnTo>
                  <a:lnTo>
                    <a:pt x="458" y="73"/>
                  </a:lnTo>
                  <a:close/>
                  <a:moveTo>
                    <a:pt x="377" y="73"/>
                  </a:moveTo>
                  <a:lnTo>
                    <a:pt x="409" y="73"/>
                  </a:lnTo>
                  <a:lnTo>
                    <a:pt x="409" y="76"/>
                  </a:lnTo>
                  <a:lnTo>
                    <a:pt x="411" y="80"/>
                  </a:lnTo>
                  <a:lnTo>
                    <a:pt x="411" y="83"/>
                  </a:lnTo>
                  <a:lnTo>
                    <a:pt x="412" y="89"/>
                  </a:lnTo>
                  <a:lnTo>
                    <a:pt x="404" y="89"/>
                  </a:lnTo>
                  <a:lnTo>
                    <a:pt x="400" y="89"/>
                  </a:lnTo>
                  <a:lnTo>
                    <a:pt x="397" y="89"/>
                  </a:lnTo>
                  <a:lnTo>
                    <a:pt x="390" y="87"/>
                  </a:lnTo>
                  <a:lnTo>
                    <a:pt x="384" y="87"/>
                  </a:lnTo>
                  <a:lnTo>
                    <a:pt x="377" y="85"/>
                  </a:lnTo>
                  <a:lnTo>
                    <a:pt x="377" y="73"/>
                  </a:lnTo>
                  <a:close/>
                  <a:moveTo>
                    <a:pt x="301" y="69"/>
                  </a:moveTo>
                  <a:lnTo>
                    <a:pt x="308" y="73"/>
                  </a:lnTo>
                  <a:lnTo>
                    <a:pt x="315" y="76"/>
                  </a:lnTo>
                  <a:lnTo>
                    <a:pt x="318" y="82"/>
                  </a:lnTo>
                  <a:lnTo>
                    <a:pt x="322" y="89"/>
                  </a:lnTo>
                  <a:lnTo>
                    <a:pt x="323" y="96"/>
                  </a:lnTo>
                  <a:lnTo>
                    <a:pt x="313" y="96"/>
                  </a:lnTo>
                  <a:lnTo>
                    <a:pt x="313" y="92"/>
                  </a:lnTo>
                  <a:lnTo>
                    <a:pt x="308" y="89"/>
                  </a:lnTo>
                  <a:lnTo>
                    <a:pt x="306" y="85"/>
                  </a:lnTo>
                  <a:lnTo>
                    <a:pt x="304" y="82"/>
                  </a:lnTo>
                  <a:lnTo>
                    <a:pt x="302" y="76"/>
                  </a:lnTo>
                  <a:lnTo>
                    <a:pt x="301" y="69"/>
                  </a:lnTo>
                  <a:close/>
                  <a:moveTo>
                    <a:pt x="489" y="61"/>
                  </a:moveTo>
                  <a:lnTo>
                    <a:pt x="505" y="61"/>
                  </a:lnTo>
                  <a:lnTo>
                    <a:pt x="505" y="69"/>
                  </a:lnTo>
                  <a:lnTo>
                    <a:pt x="489" y="69"/>
                  </a:lnTo>
                  <a:lnTo>
                    <a:pt x="489" y="61"/>
                  </a:lnTo>
                  <a:close/>
                  <a:moveTo>
                    <a:pt x="192" y="61"/>
                  </a:moveTo>
                  <a:lnTo>
                    <a:pt x="201" y="62"/>
                  </a:lnTo>
                  <a:lnTo>
                    <a:pt x="208" y="62"/>
                  </a:lnTo>
                  <a:lnTo>
                    <a:pt x="215" y="64"/>
                  </a:lnTo>
                  <a:lnTo>
                    <a:pt x="220" y="66"/>
                  </a:lnTo>
                  <a:lnTo>
                    <a:pt x="217" y="71"/>
                  </a:lnTo>
                  <a:lnTo>
                    <a:pt x="213" y="76"/>
                  </a:lnTo>
                  <a:lnTo>
                    <a:pt x="210" y="80"/>
                  </a:lnTo>
                  <a:lnTo>
                    <a:pt x="205" y="85"/>
                  </a:lnTo>
                  <a:lnTo>
                    <a:pt x="199" y="89"/>
                  </a:lnTo>
                  <a:lnTo>
                    <a:pt x="194" y="90"/>
                  </a:lnTo>
                  <a:lnTo>
                    <a:pt x="191" y="90"/>
                  </a:lnTo>
                  <a:lnTo>
                    <a:pt x="185" y="89"/>
                  </a:lnTo>
                  <a:lnTo>
                    <a:pt x="182" y="85"/>
                  </a:lnTo>
                  <a:lnTo>
                    <a:pt x="180" y="82"/>
                  </a:lnTo>
                  <a:lnTo>
                    <a:pt x="178" y="78"/>
                  </a:lnTo>
                  <a:lnTo>
                    <a:pt x="178" y="73"/>
                  </a:lnTo>
                  <a:lnTo>
                    <a:pt x="185" y="68"/>
                  </a:lnTo>
                  <a:lnTo>
                    <a:pt x="192" y="61"/>
                  </a:lnTo>
                  <a:close/>
                  <a:moveTo>
                    <a:pt x="435" y="54"/>
                  </a:moveTo>
                  <a:lnTo>
                    <a:pt x="440" y="54"/>
                  </a:lnTo>
                  <a:lnTo>
                    <a:pt x="444" y="54"/>
                  </a:lnTo>
                  <a:lnTo>
                    <a:pt x="447" y="54"/>
                  </a:lnTo>
                  <a:lnTo>
                    <a:pt x="449" y="54"/>
                  </a:lnTo>
                  <a:lnTo>
                    <a:pt x="452" y="54"/>
                  </a:lnTo>
                  <a:lnTo>
                    <a:pt x="456" y="54"/>
                  </a:lnTo>
                  <a:lnTo>
                    <a:pt x="461" y="54"/>
                  </a:lnTo>
                  <a:lnTo>
                    <a:pt x="461" y="61"/>
                  </a:lnTo>
                  <a:lnTo>
                    <a:pt x="438" y="66"/>
                  </a:lnTo>
                  <a:lnTo>
                    <a:pt x="435" y="54"/>
                  </a:lnTo>
                  <a:close/>
                  <a:moveTo>
                    <a:pt x="220" y="43"/>
                  </a:moveTo>
                  <a:lnTo>
                    <a:pt x="227" y="45"/>
                  </a:lnTo>
                  <a:lnTo>
                    <a:pt x="234" y="47"/>
                  </a:lnTo>
                  <a:lnTo>
                    <a:pt x="240" y="50"/>
                  </a:lnTo>
                  <a:lnTo>
                    <a:pt x="236" y="50"/>
                  </a:lnTo>
                  <a:lnTo>
                    <a:pt x="227" y="54"/>
                  </a:lnTo>
                  <a:lnTo>
                    <a:pt x="217" y="54"/>
                  </a:lnTo>
                  <a:lnTo>
                    <a:pt x="205" y="54"/>
                  </a:lnTo>
                  <a:lnTo>
                    <a:pt x="205" y="50"/>
                  </a:lnTo>
                  <a:lnTo>
                    <a:pt x="208" y="50"/>
                  </a:lnTo>
                  <a:lnTo>
                    <a:pt x="212" y="47"/>
                  </a:lnTo>
                  <a:lnTo>
                    <a:pt x="217" y="45"/>
                  </a:lnTo>
                  <a:lnTo>
                    <a:pt x="220" y="43"/>
                  </a:lnTo>
                  <a:close/>
                  <a:moveTo>
                    <a:pt x="2671" y="41"/>
                  </a:moveTo>
                  <a:lnTo>
                    <a:pt x="2688" y="43"/>
                  </a:lnTo>
                  <a:lnTo>
                    <a:pt x="2692" y="47"/>
                  </a:lnTo>
                  <a:lnTo>
                    <a:pt x="2694" y="50"/>
                  </a:lnTo>
                  <a:lnTo>
                    <a:pt x="2697" y="54"/>
                  </a:lnTo>
                  <a:lnTo>
                    <a:pt x="2695" y="57"/>
                  </a:lnTo>
                  <a:lnTo>
                    <a:pt x="2695" y="59"/>
                  </a:lnTo>
                  <a:lnTo>
                    <a:pt x="2695" y="59"/>
                  </a:lnTo>
                  <a:lnTo>
                    <a:pt x="2694" y="61"/>
                  </a:lnTo>
                  <a:lnTo>
                    <a:pt x="2694" y="61"/>
                  </a:lnTo>
                  <a:lnTo>
                    <a:pt x="2683" y="75"/>
                  </a:lnTo>
                  <a:lnTo>
                    <a:pt x="2669" y="85"/>
                  </a:lnTo>
                  <a:lnTo>
                    <a:pt x="2653" y="94"/>
                  </a:lnTo>
                  <a:lnTo>
                    <a:pt x="2634" y="101"/>
                  </a:lnTo>
                  <a:lnTo>
                    <a:pt x="2617" y="108"/>
                  </a:lnTo>
                  <a:lnTo>
                    <a:pt x="2601" y="115"/>
                  </a:lnTo>
                  <a:lnTo>
                    <a:pt x="2584" y="129"/>
                  </a:lnTo>
                  <a:lnTo>
                    <a:pt x="2564" y="150"/>
                  </a:lnTo>
                  <a:lnTo>
                    <a:pt x="2544" y="174"/>
                  </a:lnTo>
                  <a:lnTo>
                    <a:pt x="2524" y="202"/>
                  </a:lnTo>
                  <a:lnTo>
                    <a:pt x="2509" y="230"/>
                  </a:lnTo>
                  <a:lnTo>
                    <a:pt x="2498" y="258"/>
                  </a:lnTo>
                  <a:lnTo>
                    <a:pt x="2493" y="284"/>
                  </a:lnTo>
                  <a:lnTo>
                    <a:pt x="2495" y="293"/>
                  </a:lnTo>
                  <a:lnTo>
                    <a:pt x="2502" y="303"/>
                  </a:lnTo>
                  <a:lnTo>
                    <a:pt x="2510" y="314"/>
                  </a:lnTo>
                  <a:lnTo>
                    <a:pt x="2521" y="322"/>
                  </a:lnTo>
                  <a:lnTo>
                    <a:pt x="2521" y="326"/>
                  </a:lnTo>
                  <a:lnTo>
                    <a:pt x="2516" y="326"/>
                  </a:lnTo>
                  <a:lnTo>
                    <a:pt x="2512" y="335"/>
                  </a:lnTo>
                  <a:lnTo>
                    <a:pt x="2498" y="329"/>
                  </a:lnTo>
                  <a:lnTo>
                    <a:pt x="2482" y="326"/>
                  </a:lnTo>
                  <a:lnTo>
                    <a:pt x="2477" y="312"/>
                  </a:lnTo>
                  <a:lnTo>
                    <a:pt x="2468" y="300"/>
                  </a:lnTo>
                  <a:lnTo>
                    <a:pt x="2460" y="291"/>
                  </a:lnTo>
                  <a:lnTo>
                    <a:pt x="2451" y="282"/>
                  </a:lnTo>
                  <a:lnTo>
                    <a:pt x="2444" y="268"/>
                  </a:lnTo>
                  <a:lnTo>
                    <a:pt x="2454" y="261"/>
                  </a:lnTo>
                  <a:lnTo>
                    <a:pt x="2460" y="258"/>
                  </a:lnTo>
                  <a:lnTo>
                    <a:pt x="2460" y="253"/>
                  </a:lnTo>
                  <a:lnTo>
                    <a:pt x="2458" y="249"/>
                  </a:lnTo>
                  <a:lnTo>
                    <a:pt x="2456" y="242"/>
                  </a:lnTo>
                  <a:lnTo>
                    <a:pt x="2458" y="235"/>
                  </a:lnTo>
                  <a:lnTo>
                    <a:pt x="2463" y="226"/>
                  </a:lnTo>
                  <a:lnTo>
                    <a:pt x="2470" y="221"/>
                  </a:lnTo>
                  <a:lnTo>
                    <a:pt x="2477" y="214"/>
                  </a:lnTo>
                  <a:lnTo>
                    <a:pt x="2482" y="204"/>
                  </a:lnTo>
                  <a:lnTo>
                    <a:pt x="2479" y="202"/>
                  </a:lnTo>
                  <a:lnTo>
                    <a:pt x="2475" y="200"/>
                  </a:lnTo>
                  <a:lnTo>
                    <a:pt x="2475" y="199"/>
                  </a:lnTo>
                  <a:lnTo>
                    <a:pt x="2474" y="199"/>
                  </a:lnTo>
                  <a:lnTo>
                    <a:pt x="2474" y="197"/>
                  </a:lnTo>
                  <a:lnTo>
                    <a:pt x="2474" y="195"/>
                  </a:lnTo>
                  <a:lnTo>
                    <a:pt x="2482" y="186"/>
                  </a:lnTo>
                  <a:lnTo>
                    <a:pt x="2491" y="178"/>
                  </a:lnTo>
                  <a:lnTo>
                    <a:pt x="2496" y="165"/>
                  </a:lnTo>
                  <a:lnTo>
                    <a:pt x="2498" y="162"/>
                  </a:lnTo>
                  <a:lnTo>
                    <a:pt x="2496" y="157"/>
                  </a:lnTo>
                  <a:lnTo>
                    <a:pt x="2496" y="153"/>
                  </a:lnTo>
                  <a:lnTo>
                    <a:pt x="2495" y="151"/>
                  </a:lnTo>
                  <a:lnTo>
                    <a:pt x="2495" y="146"/>
                  </a:lnTo>
                  <a:lnTo>
                    <a:pt x="2495" y="143"/>
                  </a:lnTo>
                  <a:lnTo>
                    <a:pt x="2496" y="137"/>
                  </a:lnTo>
                  <a:lnTo>
                    <a:pt x="2510" y="122"/>
                  </a:lnTo>
                  <a:lnTo>
                    <a:pt x="2528" y="106"/>
                  </a:lnTo>
                  <a:lnTo>
                    <a:pt x="2550" y="90"/>
                  </a:lnTo>
                  <a:lnTo>
                    <a:pt x="2573" y="78"/>
                  </a:lnTo>
                  <a:lnTo>
                    <a:pt x="2592" y="69"/>
                  </a:lnTo>
                  <a:lnTo>
                    <a:pt x="2624" y="69"/>
                  </a:lnTo>
                  <a:lnTo>
                    <a:pt x="2634" y="64"/>
                  </a:lnTo>
                  <a:lnTo>
                    <a:pt x="2641" y="59"/>
                  </a:lnTo>
                  <a:lnTo>
                    <a:pt x="2646" y="52"/>
                  </a:lnTo>
                  <a:lnTo>
                    <a:pt x="2652" y="48"/>
                  </a:lnTo>
                  <a:lnTo>
                    <a:pt x="2659" y="45"/>
                  </a:lnTo>
                  <a:lnTo>
                    <a:pt x="2671" y="41"/>
                  </a:lnTo>
                  <a:close/>
                  <a:moveTo>
                    <a:pt x="400" y="15"/>
                  </a:moveTo>
                  <a:lnTo>
                    <a:pt x="416" y="15"/>
                  </a:lnTo>
                  <a:lnTo>
                    <a:pt x="421" y="22"/>
                  </a:lnTo>
                  <a:lnTo>
                    <a:pt x="428" y="29"/>
                  </a:lnTo>
                  <a:lnTo>
                    <a:pt x="435" y="34"/>
                  </a:lnTo>
                  <a:lnTo>
                    <a:pt x="432" y="38"/>
                  </a:lnTo>
                  <a:lnTo>
                    <a:pt x="430" y="40"/>
                  </a:lnTo>
                  <a:lnTo>
                    <a:pt x="428" y="41"/>
                  </a:lnTo>
                  <a:lnTo>
                    <a:pt x="426" y="45"/>
                  </a:lnTo>
                  <a:lnTo>
                    <a:pt x="425" y="48"/>
                  </a:lnTo>
                  <a:lnTo>
                    <a:pt x="423" y="54"/>
                  </a:lnTo>
                  <a:lnTo>
                    <a:pt x="418" y="54"/>
                  </a:lnTo>
                  <a:lnTo>
                    <a:pt x="411" y="54"/>
                  </a:lnTo>
                  <a:lnTo>
                    <a:pt x="407" y="52"/>
                  </a:lnTo>
                  <a:lnTo>
                    <a:pt x="402" y="52"/>
                  </a:lnTo>
                  <a:lnTo>
                    <a:pt x="397" y="50"/>
                  </a:lnTo>
                  <a:lnTo>
                    <a:pt x="397" y="43"/>
                  </a:lnTo>
                  <a:lnTo>
                    <a:pt x="398" y="38"/>
                  </a:lnTo>
                  <a:lnTo>
                    <a:pt x="400" y="31"/>
                  </a:lnTo>
                  <a:lnTo>
                    <a:pt x="400" y="24"/>
                  </a:lnTo>
                  <a:lnTo>
                    <a:pt x="400" y="15"/>
                  </a:lnTo>
                  <a:close/>
                  <a:moveTo>
                    <a:pt x="3165" y="0"/>
                  </a:moveTo>
                  <a:lnTo>
                    <a:pt x="3184" y="0"/>
                  </a:lnTo>
                  <a:lnTo>
                    <a:pt x="3188" y="5"/>
                  </a:lnTo>
                  <a:lnTo>
                    <a:pt x="3189" y="7"/>
                  </a:lnTo>
                  <a:lnTo>
                    <a:pt x="3191" y="10"/>
                  </a:lnTo>
                  <a:lnTo>
                    <a:pt x="3195" y="14"/>
                  </a:lnTo>
                  <a:lnTo>
                    <a:pt x="3196" y="19"/>
                  </a:lnTo>
                  <a:lnTo>
                    <a:pt x="3191" y="21"/>
                  </a:lnTo>
                  <a:lnTo>
                    <a:pt x="3189" y="22"/>
                  </a:lnTo>
                  <a:lnTo>
                    <a:pt x="3186" y="24"/>
                  </a:lnTo>
                  <a:lnTo>
                    <a:pt x="3184" y="27"/>
                  </a:lnTo>
                  <a:lnTo>
                    <a:pt x="3182" y="29"/>
                  </a:lnTo>
                  <a:lnTo>
                    <a:pt x="3181" y="34"/>
                  </a:lnTo>
                  <a:lnTo>
                    <a:pt x="3195" y="38"/>
                  </a:lnTo>
                  <a:lnTo>
                    <a:pt x="3202" y="41"/>
                  </a:lnTo>
                  <a:lnTo>
                    <a:pt x="3209" y="48"/>
                  </a:lnTo>
                  <a:lnTo>
                    <a:pt x="3216" y="57"/>
                  </a:lnTo>
                  <a:lnTo>
                    <a:pt x="3228" y="52"/>
                  </a:lnTo>
                  <a:lnTo>
                    <a:pt x="3240" y="50"/>
                  </a:lnTo>
                  <a:lnTo>
                    <a:pt x="3254" y="48"/>
                  </a:lnTo>
                  <a:lnTo>
                    <a:pt x="3270" y="43"/>
                  </a:lnTo>
                  <a:lnTo>
                    <a:pt x="3271" y="41"/>
                  </a:lnTo>
                  <a:lnTo>
                    <a:pt x="3271" y="41"/>
                  </a:lnTo>
                  <a:lnTo>
                    <a:pt x="3273" y="43"/>
                  </a:lnTo>
                  <a:lnTo>
                    <a:pt x="3273" y="45"/>
                  </a:lnTo>
                  <a:lnTo>
                    <a:pt x="3273" y="47"/>
                  </a:lnTo>
                  <a:lnTo>
                    <a:pt x="3287" y="54"/>
                  </a:lnTo>
                  <a:lnTo>
                    <a:pt x="3298" y="62"/>
                  </a:lnTo>
                  <a:lnTo>
                    <a:pt x="3306" y="73"/>
                  </a:lnTo>
                  <a:lnTo>
                    <a:pt x="3315" y="85"/>
                  </a:lnTo>
                  <a:lnTo>
                    <a:pt x="3315" y="108"/>
                  </a:lnTo>
                  <a:lnTo>
                    <a:pt x="3303" y="117"/>
                  </a:lnTo>
                  <a:lnTo>
                    <a:pt x="3298" y="125"/>
                  </a:lnTo>
                  <a:lnTo>
                    <a:pt x="3294" y="134"/>
                  </a:lnTo>
                  <a:lnTo>
                    <a:pt x="3289" y="143"/>
                  </a:lnTo>
                  <a:lnTo>
                    <a:pt x="3275" y="151"/>
                  </a:lnTo>
                  <a:lnTo>
                    <a:pt x="3259" y="160"/>
                  </a:lnTo>
                  <a:lnTo>
                    <a:pt x="3243" y="171"/>
                  </a:lnTo>
                  <a:lnTo>
                    <a:pt x="3231" y="185"/>
                  </a:lnTo>
                  <a:lnTo>
                    <a:pt x="3235" y="185"/>
                  </a:lnTo>
                  <a:lnTo>
                    <a:pt x="3247" y="178"/>
                  </a:lnTo>
                  <a:lnTo>
                    <a:pt x="3261" y="176"/>
                  </a:lnTo>
                  <a:lnTo>
                    <a:pt x="3277" y="178"/>
                  </a:lnTo>
                  <a:lnTo>
                    <a:pt x="3277" y="181"/>
                  </a:lnTo>
                  <a:lnTo>
                    <a:pt x="3275" y="185"/>
                  </a:lnTo>
                  <a:lnTo>
                    <a:pt x="3275" y="186"/>
                  </a:lnTo>
                  <a:lnTo>
                    <a:pt x="3275" y="188"/>
                  </a:lnTo>
                  <a:lnTo>
                    <a:pt x="3275" y="188"/>
                  </a:lnTo>
                  <a:lnTo>
                    <a:pt x="3275" y="190"/>
                  </a:lnTo>
                  <a:lnTo>
                    <a:pt x="3277" y="190"/>
                  </a:lnTo>
                  <a:lnTo>
                    <a:pt x="3280" y="192"/>
                  </a:lnTo>
                  <a:lnTo>
                    <a:pt x="3285" y="186"/>
                  </a:lnTo>
                  <a:lnTo>
                    <a:pt x="3292" y="181"/>
                  </a:lnTo>
                  <a:lnTo>
                    <a:pt x="3299" y="176"/>
                  </a:lnTo>
                  <a:lnTo>
                    <a:pt x="3308" y="172"/>
                  </a:lnTo>
                  <a:lnTo>
                    <a:pt x="3308" y="178"/>
                  </a:lnTo>
                  <a:lnTo>
                    <a:pt x="3305" y="183"/>
                  </a:lnTo>
                  <a:lnTo>
                    <a:pt x="3303" y="188"/>
                  </a:lnTo>
                  <a:lnTo>
                    <a:pt x="3301" y="195"/>
                  </a:lnTo>
                  <a:lnTo>
                    <a:pt x="3299" y="204"/>
                  </a:lnTo>
                  <a:lnTo>
                    <a:pt x="3301" y="206"/>
                  </a:lnTo>
                  <a:lnTo>
                    <a:pt x="3301" y="206"/>
                  </a:lnTo>
                  <a:lnTo>
                    <a:pt x="3301" y="206"/>
                  </a:lnTo>
                  <a:lnTo>
                    <a:pt x="3301" y="206"/>
                  </a:lnTo>
                  <a:lnTo>
                    <a:pt x="3303" y="206"/>
                  </a:lnTo>
                  <a:lnTo>
                    <a:pt x="3303" y="207"/>
                  </a:lnTo>
                  <a:lnTo>
                    <a:pt x="3312" y="207"/>
                  </a:lnTo>
                  <a:lnTo>
                    <a:pt x="3312" y="195"/>
                  </a:lnTo>
                  <a:lnTo>
                    <a:pt x="3329" y="193"/>
                  </a:lnTo>
                  <a:lnTo>
                    <a:pt x="3345" y="193"/>
                  </a:lnTo>
                  <a:lnTo>
                    <a:pt x="3357" y="195"/>
                  </a:lnTo>
                  <a:lnTo>
                    <a:pt x="3369" y="204"/>
                  </a:lnTo>
                  <a:lnTo>
                    <a:pt x="3369" y="206"/>
                  </a:lnTo>
                  <a:lnTo>
                    <a:pt x="3369" y="211"/>
                  </a:lnTo>
                  <a:lnTo>
                    <a:pt x="3371" y="216"/>
                  </a:lnTo>
                  <a:lnTo>
                    <a:pt x="3371" y="221"/>
                  </a:lnTo>
                  <a:lnTo>
                    <a:pt x="3373" y="226"/>
                  </a:lnTo>
                  <a:lnTo>
                    <a:pt x="3423" y="230"/>
                  </a:lnTo>
                  <a:lnTo>
                    <a:pt x="3427" y="219"/>
                  </a:lnTo>
                  <a:lnTo>
                    <a:pt x="3427" y="216"/>
                  </a:lnTo>
                  <a:lnTo>
                    <a:pt x="3427" y="214"/>
                  </a:lnTo>
                  <a:lnTo>
                    <a:pt x="3427" y="211"/>
                  </a:lnTo>
                  <a:lnTo>
                    <a:pt x="3427" y="206"/>
                  </a:lnTo>
                  <a:lnTo>
                    <a:pt x="3427" y="200"/>
                  </a:lnTo>
                  <a:lnTo>
                    <a:pt x="3430" y="199"/>
                  </a:lnTo>
                  <a:lnTo>
                    <a:pt x="3430" y="199"/>
                  </a:lnTo>
                  <a:lnTo>
                    <a:pt x="3432" y="199"/>
                  </a:lnTo>
                  <a:lnTo>
                    <a:pt x="3432" y="197"/>
                  </a:lnTo>
                  <a:lnTo>
                    <a:pt x="3434" y="195"/>
                  </a:lnTo>
                  <a:lnTo>
                    <a:pt x="3444" y="200"/>
                  </a:lnTo>
                  <a:lnTo>
                    <a:pt x="3455" y="206"/>
                  </a:lnTo>
                  <a:lnTo>
                    <a:pt x="3465" y="211"/>
                  </a:lnTo>
                  <a:lnTo>
                    <a:pt x="3476" y="202"/>
                  </a:lnTo>
                  <a:lnTo>
                    <a:pt x="3488" y="197"/>
                  </a:lnTo>
                  <a:lnTo>
                    <a:pt x="3507" y="195"/>
                  </a:lnTo>
                  <a:lnTo>
                    <a:pt x="3507" y="200"/>
                  </a:lnTo>
                  <a:lnTo>
                    <a:pt x="3510" y="200"/>
                  </a:lnTo>
                  <a:lnTo>
                    <a:pt x="3519" y="235"/>
                  </a:lnTo>
                  <a:lnTo>
                    <a:pt x="3507" y="247"/>
                  </a:lnTo>
                  <a:lnTo>
                    <a:pt x="3500" y="265"/>
                  </a:lnTo>
                  <a:lnTo>
                    <a:pt x="3502" y="268"/>
                  </a:lnTo>
                  <a:lnTo>
                    <a:pt x="3504" y="272"/>
                  </a:lnTo>
                  <a:lnTo>
                    <a:pt x="3504" y="275"/>
                  </a:lnTo>
                  <a:lnTo>
                    <a:pt x="3505" y="279"/>
                  </a:lnTo>
                  <a:lnTo>
                    <a:pt x="3507" y="284"/>
                  </a:lnTo>
                  <a:lnTo>
                    <a:pt x="3516" y="293"/>
                  </a:lnTo>
                  <a:lnTo>
                    <a:pt x="3528" y="300"/>
                  </a:lnTo>
                  <a:lnTo>
                    <a:pt x="3538" y="307"/>
                  </a:lnTo>
                  <a:lnTo>
                    <a:pt x="3538" y="307"/>
                  </a:lnTo>
                  <a:lnTo>
                    <a:pt x="3540" y="305"/>
                  </a:lnTo>
                  <a:lnTo>
                    <a:pt x="3540" y="305"/>
                  </a:lnTo>
                  <a:lnTo>
                    <a:pt x="3540" y="305"/>
                  </a:lnTo>
                  <a:lnTo>
                    <a:pt x="3540" y="305"/>
                  </a:lnTo>
                  <a:lnTo>
                    <a:pt x="3542" y="303"/>
                  </a:lnTo>
                  <a:lnTo>
                    <a:pt x="3547" y="295"/>
                  </a:lnTo>
                  <a:lnTo>
                    <a:pt x="3551" y="284"/>
                  </a:lnTo>
                  <a:lnTo>
                    <a:pt x="3554" y="274"/>
                  </a:lnTo>
                  <a:lnTo>
                    <a:pt x="3561" y="265"/>
                  </a:lnTo>
                  <a:lnTo>
                    <a:pt x="3561" y="274"/>
                  </a:lnTo>
                  <a:lnTo>
                    <a:pt x="3563" y="281"/>
                  </a:lnTo>
                  <a:lnTo>
                    <a:pt x="3566" y="286"/>
                  </a:lnTo>
                  <a:lnTo>
                    <a:pt x="3572" y="289"/>
                  </a:lnTo>
                  <a:lnTo>
                    <a:pt x="3579" y="291"/>
                  </a:lnTo>
                  <a:lnTo>
                    <a:pt x="3587" y="293"/>
                  </a:lnTo>
                  <a:lnTo>
                    <a:pt x="3600" y="272"/>
                  </a:lnTo>
                  <a:lnTo>
                    <a:pt x="3605" y="277"/>
                  </a:lnTo>
                  <a:lnTo>
                    <a:pt x="3610" y="281"/>
                  </a:lnTo>
                  <a:lnTo>
                    <a:pt x="3613" y="286"/>
                  </a:lnTo>
                  <a:lnTo>
                    <a:pt x="3619" y="289"/>
                  </a:lnTo>
                  <a:lnTo>
                    <a:pt x="3626" y="293"/>
                  </a:lnTo>
                  <a:lnTo>
                    <a:pt x="3629" y="289"/>
                  </a:lnTo>
                  <a:lnTo>
                    <a:pt x="3633" y="286"/>
                  </a:lnTo>
                  <a:lnTo>
                    <a:pt x="3636" y="286"/>
                  </a:lnTo>
                  <a:lnTo>
                    <a:pt x="3638" y="286"/>
                  </a:lnTo>
                  <a:lnTo>
                    <a:pt x="3643" y="286"/>
                  </a:lnTo>
                  <a:lnTo>
                    <a:pt x="3647" y="288"/>
                  </a:lnTo>
                  <a:lnTo>
                    <a:pt x="3654" y="288"/>
                  </a:lnTo>
                  <a:lnTo>
                    <a:pt x="3652" y="270"/>
                  </a:lnTo>
                  <a:lnTo>
                    <a:pt x="3648" y="258"/>
                  </a:lnTo>
                  <a:lnTo>
                    <a:pt x="3645" y="242"/>
                  </a:lnTo>
                  <a:lnTo>
                    <a:pt x="3657" y="239"/>
                  </a:lnTo>
                  <a:lnTo>
                    <a:pt x="3668" y="235"/>
                  </a:lnTo>
                  <a:lnTo>
                    <a:pt x="3685" y="235"/>
                  </a:lnTo>
                  <a:lnTo>
                    <a:pt x="3704" y="237"/>
                  </a:lnTo>
                  <a:lnTo>
                    <a:pt x="3723" y="242"/>
                  </a:lnTo>
                  <a:lnTo>
                    <a:pt x="3741" y="247"/>
                  </a:lnTo>
                  <a:lnTo>
                    <a:pt x="3757" y="253"/>
                  </a:lnTo>
                  <a:lnTo>
                    <a:pt x="3764" y="258"/>
                  </a:lnTo>
                  <a:lnTo>
                    <a:pt x="3767" y="261"/>
                  </a:lnTo>
                  <a:lnTo>
                    <a:pt x="3769" y="267"/>
                  </a:lnTo>
                  <a:lnTo>
                    <a:pt x="3769" y="270"/>
                  </a:lnTo>
                  <a:lnTo>
                    <a:pt x="3771" y="272"/>
                  </a:lnTo>
                  <a:lnTo>
                    <a:pt x="3771" y="275"/>
                  </a:lnTo>
                  <a:lnTo>
                    <a:pt x="3774" y="277"/>
                  </a:lnTo>
                  <a:lnTo>
                    <a:pt x="3778" y="279"/>
                  </a:lnTo>
                  <a:lnTo>
                    <a:pt x="3783" y="281"/>
                  </a:lnTo>
                  <a:lnTo>
                    <a:pt x="3793" y="277"/>
                  </a:lnTo>
                  <a:lnTo>
                    <a:pt x="3805" y="277"/>
                  </a:lnTo>
                  <a:lnTo>
                    <a:pt x="3818" y="277"/>
                  </a:lnTo>
                  <a:lnTo>
                    <a:pt x="3823" y="288"/>
                  </a:lnTo>
                  <a:lnTo>
                    <a:pt x="3830" y="298"/>
                  </a:lnTo>
                  <a:lnTo>
                    <a:pt x="3840" y="307"/>
                  </a:lnTo>
                  <a:lnTo>
                    <a:pt x="3853" y="312"/>
                  </a:lnTo>
                  <a:lnTo>
                    <a:pt x="3865" y="307"/>
                  </a:lnTo>
                  <a:lnTo>
                    <a:pt x="3882" y="307"/>
                  </a:lnTo>
                  <a:lnTo>
                    <a:pt x="3898" y="309"/>
                  </a:lnTo>
                  <a:lnTo>
                    <a:pt x="3914" y="312"/>
                  </a:lnTo>
                  <a:lnTo>
                    <a:pt x="3926" y="315"/>
                  </a:lnTo>
                  <a:lnTo>
                    <a:pt x="3931" y="331"/>
                  </a:lnTo>
                  <a:lnTo>
                    <a:pt x="3933" y="345"/>
                  </a:lnTo>
                  <a:lnTo>
                    <a:pt x="3936" y="357"/>
                  </a:lnTo>
                  <a:lnTo>
                    <a:pt x="3940" y="359"/>
                  </a:lnTo>
                  <a:lnTo>
                    <a:pt x="3942" y="363"/>
                  </a:lnTo>
                  <a:lnTo>
                    <a:pt x="3945" y="364"/>
                  </a:lnTo>
                  <a:lnTo>
                    <a:pt x="3978" y="361"/>
                  </a:lnTo>
                  <a:lnTo>
                    <a:pt x="4011" y="361"/>
                  </a:lnTo>
                  <a:lnTo>
                    <a:pt x="4045" y="361"/>
                  </a:lnTo>
                  <a:lnTo>
                    <a:pt x="4048" y="368"/>
                  </a:lnTo>
                  <a:lnTo>
                    <a:pt x="4053" y="373"/>
                  </a:lnTo>
                  <a:lnTo>
                    <a:pt x="4059" y="380"/>
                  </a:lnTo>
                  <a:lnTo>
                    <a:pt x="4064" y="384"/>
                  </a:lnTo>
                  <a:lnTo>
                    <a:pt x="4071" y="389"/>
                  </a:lnTo>
                  <a:lnTo>
                    <a:pt x="4071" y="384"/>
                  </a:lnTo>
                  <a:lnTo>
                    <a:pt x="4073" y="382"/>
                  </a:lnTo>
                  <a:lnTo>
                    <a:pt x="4074" y="378"/>
                  </a:lnTo>
                  <a:lnTo>
                    <a:pt x="4074" y="375"/>
                  </a:lnTo>
                  <a:lnTo>
                    <a:pt x="4076" y="370"/>
                  </a:lnTo>
                  <a:lnTo>
                    <a:pt x="4073" y="364"/>
                  </a:lnTo>
                  <a:lnTo>
                    <a:pt x="4071" y="361"/>
                  </a:lnTo>
                  <a:lnTo>
                    <a:pt x="4069" y="359"/>
                  </a:lnTo>
                  <a:lnTo>
                    <a:pt x="4069" y="356"/>
                  </a:lnTo>
                  <a:lnTo>
                    <a:pt x="4071" y="352"/>
                  </a:lnTo>
                  <a:lnTo>
                    <a:pt x="4071" y="347"/>
                  </a:lnTo>
                  <a:lnTo>
                    <a:pt x="4071" y="342"/>
                  </a:lnTo>
                  <a:lnTo>
                    <a:pt x="4088" y="345"/>
                  </a:lnTo>
                  <a:lnTo>
                    <a:pt x="4100" y="352"/>
                  </a:lnTo>
                  <a:lnTo>
                    <a:pt x="4114" y="357"/>
                  </a:lnTo>
                  <a:lnTo>
                    <a:pt x="4120" y="357"/>
                  </a:lnTo>
                  <a:lnTo>
                    <a:pt x="4125" y="357"/>
                  </a:lnTo>
                  <a:lnTo>
                    <a:pt x="4130" y="356"/>
                  </a:lnTo>
                  <a:lnTo>
                    <a:pt x="4134" y="352"/>
                  </a:lnTo>
                  <a:lnTo>
                    <a:pt x="4137" y="350"/>
                  </a:lnTo>
                  <a:lnTo>
                    <a:pt x="4141" y="349"/>
                  </a:lnTo>
                  <a:lnTo>
                    <a:pt x="4198" y="373"/>
                  </a:lnTo>
                  <a:lnTo>
                    <a:pt x="4230" y="406"/>
                  </a:lnTo>
                  <a:lnTo>
                    <a:pt x="4235" y="410"/>
                  </a:lnTo>
                  <a:lnTo>
                    <a:pt x="4240" y="410"/>
                  </a:lnTo>
                  <a:lnTo>
                    <a:pt x="4245" y="411"/>
                  </a:lnTo>
                  <a:lnTo>
                    <a:pt x="4251" y="411"/>
                  </a:lnTo>
                  <a:lnTo>
                    <a:pt x="4256" y="415"/>
                  </a:lnTo>
                  <a:lnTo>
                    <a:pt x="4266" y="424"/>
                  </a:lnTo>
                  <a:lnTo>
                    <a:pt x="4273" y="434"/>
                  </a:lnTo>
                  <a:lnTo>
                    <a:pt x="4280" y="443"/>
                  </a:lnTo>
                  <a:lnTo>
                    <a:pt x="4289" y="450"/>
                  </a:lnTo>
                  <a:lnTo>
                    <a:pt x="4306" y="453"/>
                  </a:lnTo>
                  <a:lnTo>
                    <a:pt x="4308" y="452"/>
                  </a:lnTo>
                  <a:lnTo>
                    <a:pt x="4310" y="452"/>
                  </a:lnTo>
                  <a:lnTo>
                    <a:pt x="4312" y="450"/>
                  </a:lnTo>
                  <a:lnTo>
                    <a:pt x="4313" y="450"/>
                  </a:lnTo>
                  <a:lnTo>
                    <a:pt x="4317" y="450"/>
                  </a:lnTo>
                  <a:lnTo>
                    <a:pt x="4327" y="462"/>
                  </a:lnTo>
                  <a:lnTo>
                    <a:pt x="4338" y="474"/>
                  </a:lnTo>
                  <a:lnTo>
                    <a:pt x="4347" y="487"/>
                  </a:lnTo>
                  <a:lnTo>
                    <a:pt x="4352" y="504"/>
                  </a:lnTo>
                  <a:lnTo>
                    <a:pt x="4317" y="504"/>
                  </a:lnTo>
                  <a:lnTo>
                    <a:pt x="4315" y="507"/>
                  </a:lnTo>
                  <a:lnTo>
                    <a:pt x="4312" y="511"/>
                  </a:lnTo>
                  <a:lnTo>
                    <a:pt x="4310" y="513"/>
                  </a:lnTo>
                  <a:lnTo>
                    <a:pt x="4308" y="518"/>
                  </a:lnTo>
                  <a:lnTo>
                    <a:pt x="4306" y="523"/>
                  </a:lnTo>
                  <a:lnTo>
                    <a:pt x="4310" y="525"/>
                  </a:lnTo>
                  <a:lnTo>
                    <a:pt x="4312" y="527"/>
                  </a:lnTo>
                  <a:lnTo>
                    <a:pt x="4313" y="528"/>
                  </a:lnTo>
                  <a:lnTo>
                    <a:pt x="4315" y="532"/>
                  </a:lnTo>
                  <a:lnTo>
                    <a:pt x="4315" y="534"/>
                  </a:lnTo>
                  <a:lnTo>
                    <a:pt x="4313" y="537"/>
                  </a:lnTo>
                  <a:lnTo>
                    <a:pt x="4310" y="542"/>
                  </a:lnTo>
                  <a:lnTo>
                    <a:pt x="4308" y="544"/>
                  </a:lnTo>
                  <a:lnTo>
                    <a:pt x="4305" y="546"/>
                  </a:lnTo>
                  <a:lnTo>
                    <a:pt x="4301" y="546"/>
                  </a:lnTo>
                  <a:lnTo>
                    <a:pt x="4298" y="546"/>
                  </a:lnTo>
                  <a:lnTo>
                    <a:pt x="4291" y="546"/>
                  </a:lnTo>
                  <a:lnTo>
                    <a:pt x="4284" y="535"/>
                  </a:lnTo>
                  <a:lnTo>
                    <a:pt x="4273" y="530"/>
                  </a:lnTo>
                  <a:lnTo>
                    <a:pt x="4259" y="527"/>
                  </a:lnTo>
                  <a:lnTo>
                    <a:pt x="4259" y="514"/>
                  </a:lnTo>
                  <a:lnTo>
                    <a:pt x="4256" y="513"/>
                  </a:lnTo>
                  <a:lnTo>
                    <a:pt x="4252" y="511"/>
                  </a:lnTo>
                  <a:lnTo>
                    <a:pt x="4251" y="509"/>
                  </a:lnTo>
                  <a:lnTo>
                    <a:pt x="4247" y="507"/>
                  </a:lnTo>
                  <a:lnTo>
                    <a:pt x="4240" y="507"/>
                  </a:lnTo>
                  <a:lnTo>
                    <a:pt x="4238" y="507"/>
                  </a:lnTo>
                  <a:lnTo>
                    <a:pt x="4237" y="509"/>
                  </a:lnTo>
                  <a:lnTo>
                    <a:pt x="4235" y="509"/>
                  </a:lnTo>
                  <a:lnTo>
                    <a:pt x="4233" y="509"/>
                  </a:lnTo>
                  <a:lnTo>
                    <a:pt x="4230" y="511"/>
                  </a:lnTo>
                  <a:lnTo>
                    <a:pt x="4226" y="504"/>
                  </a:lnTo>
                  <a:lnTo>
                    <a:pt x="4221" y="497"/>
                  </a:lnTo>
                  <a:lnTo>
                    <a:pt x="4217" y="492"/>
                  </a:lnTo>
                  <a:lnTo>
                    <a:pt x="4217" y="504"/>
                  </a:lnTo>
                  <a:lnTo>
                    <a:pt x="4214" y="518"/>
                  </a:lnTo>
                  <a:lnTo>
                    <a:pt x="4210" y="530"/>
                  </a:lnTo>
                  <a:lnTo>
                    <a:pt x="4202" y="537"/>
                  </a:lnTo>
                  <a:lnTo>
                    <a:pt x="4198" y="539"/>
                  </a:lnTo>
                  <a:lnTo>
                    <a:pt x="4195" y="539"/>
                  </a:lnTo>
                  <a:lnTo>
                    <a:pt x="4193" y="539"/>
                  </a:lnTo>
                  <a:lnTo>
                    <a:pt x="4191" y="539"/>
                  </a:lnTo>
                  <a:lnTo>
                    <a:pt x="4189" y="537"/>
                  </a:lnTo>
                  <a:lnTo>
                    <a:pt x="4188" y="537"/>
                  </a:lnTo>
                  <a:lnTo>
                    <a:pt x="4186" y="537"/>
                  </a:lnTo>
                  <a:lnTo>
                    <a:pt x="4184" y="539"/>
                  </a:lnTo>
                  <a:lnTo>
                    <a:pt x="4182" y="541"/>
                  </a:lnTo>
                  <a:lnTo>
                    <a:pt x="4179" y="546"/>
                  </a:lnTo>
                  <a:lnTo>
                    <a:pt x="4189" y="558"/>
                  </a:lnTo>
                  <a:lnTo>
                    <a:pt x="4200" y="579"/>
                  </a:lnTo>
                  <a:lnTo>
                    <a:pt x="4205" y="603"/>
                  </a:lnTo>
                  <a:lnTo>
                    <a:pt x="4202" y="603"/>
                  </a:lnTo>
                  <a:lnTo>
                    <a:pt x="4200" y="605"/>
                  </a:lnTo>
                  <a:lnTo>
                    <a:pt x="4196" y="605"/>
                  </a:lnTo>
                  <a:lnTo>
                    <a:pt x="4191" y="607"/>
                  </a:lnTo>
                  <a:lnTo>
                    <a:pt x="4184" y="602"/>
                  </a:lnTo>
                  <a:lnTo>
                    <a:pt x="4179" y="598"/>
                  </a:lnTo>
                  <a:lnTo>
                    <a:pt x="4172" y="597"/>
                  </a:lnTo>
                  <a:lnTo>
                    <a:pt x="4163" y="595"/>
                  </a:lnTo>
                  <a:lnTo>
                    <a:pt x="4158" y="609"/>
                  </a:lnTo>
                  <a:lnTo>
                    <a:pt x="4148" y="616"/>
                  </a:lnTo>
                  <a:lnTo>
                    <a:pt x="4135" y="621"/>
                  </a:lnTo>
                  <a:lnTo>
                    <a:pt x="4121" y="626"/>
                  </a:lnTo>
                  <a:lnTo>
                    <a:pt x="4120" y="640"/>
                  </a:lnTo>
                  <a:lnTo>
                    <a:pt x="4116" y="651"/>
                  </a:lnTo>
                  <a:lnTo>
                    <a:pt x="4109" y="661"/>
                  </a:lnTo>
                  <a:lnTo>
                    <a:pt x="4095" y="663"/>
                  </a:lnTo>
                  <a:lnTo>
                    <a:pt x="4085" y="666"/>
                  </a:lnTo>
                  <a:lnTo>
                    <a:pt x="4078" y="670"/>
                  </a:lnTo>
                  <a:lnTo>
                    <a:pt x="4071" y="672"/>
                  </a:lnTo>
                  <a:lnTo>
                    <a:pt x="4066" y="668"/>
                  </a:lnTo>
                  <a:lnTo>
                    <a:pt x="4060" y="663"/>
                  </a:lnTo>
                  <a:lnTo>
                    <a:pt x="4057" y="658"/>
                  </a:lnTo>
                  <a:lnTo>
                    <a:pt x="4050" y="659"/>
                  </a:lnTo>
                  <a:lnTo>
                    <a:pt x="4041" y="661"/>
                  </a:lnTo>
                  <a:lnTo>
                    <a:pt x="4034" y="665"/>
                  </a:lnTo>
                  <a:lnTo>
                    <a:pt x="4029" y="668"/>
                  </a:lnTo>
                  <a:lnTo>
                    <a:pt x="4029" y="675"/>
                  </a:lnTo>
                  <a:lnTo>
                    <a:pt x="4024" y="677"/>
                  </a:lnTo>
                  <a:lnTo>
                    <a:pt x="4015" y="677"/>
                  </a:lnTo>
                  <a:lnTo>
                    <a:pt x="4003" y="677"/>
                  </a:lnTo>
                  <a:lnTo>
                    <a:pt x="3992" y="679"/>
                  </a:lnTo>
                  <a:lnTo>
                    <a:pt x="3987" y="680"/>
                  </a:lnTo>
                  <a:lnTo>
                    <a:pt x="3978" y="701"/>
                  </a:lnTo>
                  <a:lnTo>
                    <a:pt x="3977" y="724"/>
                  </a:lnTo>
                  <a:lnTo>
                    <a:pt x="3977" y="750"/>
                  </a:lnTo>
                  <a:lnTo>
                    <a:pt x="3980" y="773"/>
                  </a:lnTo>
                  <a:lnTo>
                    <a:pt x="3975" y="773"/>
                  </a:lnTo>
                  <a:lnTo>
                    <a:pt x="3973" y="773"/>
                  </a:lnTo>
                  <a:lnTo>
                    <a:pt x="3971" y="773"/>
                  </a:lnTo>
                  <a:lnTo>
                    <a:pt x="3970" y="775"/>
                  </a:lnTo>
                  <a:lnTo>
                    <a:pt x="3968" y="776"/>
                  </a:lnTo>
                  <a:lnTo>
                    <a:pt x="3966" y="782"/>
                  </a:lnTo>
                  <a:lnTo>
                    <a:pt x="3964" y="787"/>
                  </a:lnTo>
                  <a:lnTo>
                    <a:pt x="3964" y="794"/>
                  </a:lnTo>
                  <a:lnTo>
                    <a:pt x="3964" y="802"/>
                  </a:lnTo>
                  <a:lnTo>
                    <a:pt x="3952" y="802"/>
                  </a:lnTo>
                  <a:lnTo>
                    <a:pt x="3945" y="813"/>
                  </a:lnTo>
                  <a:lnTo>
                    <a:pt x="3940" y="820"/>
                  </a:lnTo>
                  <a:lnTo>
                    <a:pt x="3938" y="827"/>
                  </a:lnTo>
                  <a:lnTo>
                    <a:pt x="3936" y="841"/>
                  </a:lnTo>
                  <a:lnTo>
                    <a:pt x="3933" y="841"/>
                  </a:lnTo>
                  <a:lnTo>
                    <a:pt x="3929" y="841"/>
                  </a:lnTo>
                  <a:lnTo>
                    <a:pt x="3928" y="841"/>
                  </a:lnTo>
                  <a:lnTo>
                    <a:pt x="3928" y="841"/>
                  </a:lnTo>
                  <a:lnTo>
                    <a:pt x="3926" y="841"/>
                  </a:lnTo>
                  <a:lnTo>
                    <a:pt x="3922" y="841"/>
                  </a:lnTo>
                  <a:lnTo>
                    <a:pt x="3915" y="855"/>
                  </a:lnTo>
                  <a:lnTo>
                    <a:pt x="3910" y="872"/>
                  </a:lnTo>
                  <a:lnTo>
                    <a:pt x="3898" y="872"/>
                  </a:lnTo>
                  <a:lnTo>
                    <a:pt x="3894" y="891"/>
                  </a:lnTo>
                  <a:lnTo>
                    <a:pt x="3888" y="891"/>
                  </a:lnTo>
                  <a:lnTo>
                    <a:pt x="3888" y="886"/>
                  </a:lnTo>
                  <a:lnTo>
                    <a:pt x="3874" y="867"/>
                  </a:lnTo>
                  <a:lnTo>
                    <a:pt x="3865" y="844"/>
                  </a:lnTo>
                  <a:lnTo>
                    <a:pt x="3863" y="818"/>
                  </a:lnTo>
                  <a:lnTo>
                    <a:pt x="3865" y="787"/>
                  </a:lnTo>
                  <a:lnTo>
                    <a:pt x="3870" y="783"/>
                  </a:lnTo>
                  <a:lnTo>
                    <a:pt x="3874" y="780"/>
                  </a:lnTo>
                  <a:lnTo>
                    <a:pt x="3879" y="776"/>
                  </a:lnTo>
                  <a:lnTo>
                    <a:pt x="3881" y="771"/>
                  </a:lnTo>
                  <a:lnTo>
                    <a:pt x="3884" y="764"/>
                  </a:lnTo>
                  <a:lnTo>
                    <a:pt x="3879" y="755"/>
                  </a:lnTo>
                  <a:lnTo>
                    <a:pt x="3877" y="743"/>
                  </a:lnTo>
                  <a:lnTo>
                    <a:pt x="3884" y="729"/>
                  </a:lnTo>
                  <a:lnTo>
                    <a:pt x="3891" y="724"/>
                  </a:lnTo>
                  <a:lnTo>
                    <a:pt x="3900" y="720"/>
                  </a:lnTo>
                  <a:lnTo>
                    <a:pt x="3910" y="717"/>
                  </a:lnTo>
                  <a:lnTo>
                    <a:pt x="3917" y="710"/>
                  </a:lnTo>
                  <a:lnTo>
                    <a:pt x="3931" y="689"/>
                  </a:lnTo>
                  <a:lnTo>
                    <a:pt x="3945" y="668"/>
                  </a:lnTo>
                  <a:lnTo>
                    <a:pt x="3956" y="659"/>
                  </a:lnTo>
                  <a:lnTo>
                    <a:pt x="3968" y="651"/>
                  </a:lnTo>
                  <a:lnTo>
                    <a:pt x="3980" y="642"/>
                  </a:lnTo>
                  <a:lnTo>
                    <a:pt x="3985" y="630"/>
                  </a:lnTo>
                  <a:lnTo>
                    <a:pt x="3989" y="616"/>
                  </a:lnTo>
                  <a:lnTo>
                    <a:pt x="3994" y="603"/>
                  </a:lnTo>
                  <a:lnTo>
                    <a:pt x="3994" y="602"/>
                  </a:lnTo>
                  <a:lnTo>
                    <a:pt x="3992" y="602"/>
                  </a:lnTo>
                  <a:lnTo>
                    <a:pt x="3992" y="602"/>
                  </a:lnTo>
                  <a:lnTo>
                    <a:pt x="3992" y="602"/>
                  </a:lnTo>
                  <a:lnTo>
                    <a:pt x="3992" y="600"/>
                  </a:lnTo>
                  <a:lnTo>
                    <a:pt x="3990" y="598"/>
                  </a:lnTo>
                  <a:lnTo>
                    <a:pt x="3987" y="600"/>
                  </a:lnTo>
                  <a:lnTo>
                    <a:pt x="3987" y="600"/>
                  </a:lnTo>
                  <a:lnTo>
                    <a:pt x="3985" y="602"/>
                  </a:lnTo>
                  <a:lnTo>
                    <a:pt x="3985" y="602"/>
                  </a:lnTo>
                  <a:lnTo>
                    <a:pt x="3984" y="603"/>
                  </a:lnTo>
                  <a:lnTo>
                    <a:pt x="3975" y="616"/>
                  </a:lnTo>
                  <a:lnTo>
                    <a:pt x="3966" y="630"/>
                  </a:lnTo>
                  <a:lnTo>
                    <a:pt x="3957" y="642"/>
                  </a:lnTo>
                  <a:lnTo>
                    <a:pt x="3945" y="651"/>
                  </a:lnTo>
                  <a:lnTo>
                    <a:pt x="3929" y="658"/>
                  </a:lnTo>
                  <a:lnTo>
                    <a:pt x="3928" y="652"/>
                  </a:lnTo>
                  <a:lnTo>
                    <a:pt x="3928" y="651"/>
                  </a:lnTo>
                  <a:lnTo>
                    <a:pt x="3926" y="647"/>
                  </a:lnTo>
                  <a:lnTo>
                    <a:pt x="3926" y="642"/>
                  </a:lnTo>
                  <a:lnTo>
                    <a:pt x="3928" y="640"/>
                  </a:lnTo>
                  <a:lnTo>
                    <a:pt x="3928" y="638"/>
                  </a:lnTo>
                  <a:lnTo>
                    <a:pt x="3928" y="637"/>
                  </a:lnTo>
                  <a:lnTo>
                    <a:pt x="3929" y="633"/>
                  </a:lnTo>
                  <a:lnTo>
                    <a:pt x="3929" y="630"/>
                  </a:lnTo>
                  <a:lnTo>
                    <a:pt x="3924" y="626"/>
                  </a:lnTo>
                  <a:lnTo>
                    <a:pt x="3919" y="624"/>
                  </a:lnTo>
                  <a:lnTo>
                    <a:pt x="3915" y="623"/>
                  </a:lnTo>
                  <a:lnTo>
                    <a:pt x="3910" y="621"/>
                  </a:lnTo>
                  <a:lnTo>
                    <a:pt x="3907" y="623"/>
                  </a:lnTo>
                  <a:lnTo>
                    <a:pt x="3898" y="628"/>
                  </a:lnTo>
                  <a:lnTo>
                    <a:pt x="3886" y="638"/>
                  </a:lnTo>
                  <a:lnTo>
                    <a:pt x="3875" y="651"/>
                  </a:lnTo>
                  <a:lnTo>
                    <a:pt x="3865" y="663"/>
                  </a:lnTo>
                  <a:lnTo>
                    <a:pt x="3860" y="672"/>
                  </a:lnTo>
                  <a:lnTo>
                    <a:pt x="3860" y="675"/>
                  </a:lnTo>
                  <a:lnTo>
                    <a:pt x="3860" y="679"/>
                  </a:lnTo>
                  <a:lnTo>
                    <a:pt x="3861" y="682"/>
                  </a:lnTo>
                  <a:lnTo>
                    <a:pt x="3863" y="687"/>
                  </a:lnTo>
                  <a:lnTo>
                    <a:pt x="3865" y="691"/>
                  </a:lnTo>
                  <a:lnTo>
                    <a:pt x="3865" y="694"/>
                  </a:lnTo>
                  <a:lnTo>
                    <a:pt x="3854" y="699"/>
                  </a:lnTo>
                  <a:lnTo>
                    <a:pt x="3842" y="701"/>
                  </a:lnTo>
                  <a:lnTo>
                    <a:pt x="3826" y="703"/>
                  </a:lnTo>
                  <a:lnTo>
                    <a:pt x="3811" y="703"/>
                  </a:lnTo>
                  <a:lnTo>
                    <a:pt x="3811" y="684"/>
                  </a:lnTo>
                  <a:lnTo>
                    <a:pt x="3795" y="687"/>
                  </a:lnTo>
                  <a:lnTo>
                    <a:pt x="3781" y="693"/>
                  </a:lnTo>
                  <a:lnTo>
                    <a:pt x="3769" y="691"/>
                  </a:lnTo>
                  <a:lnTo>
                    <a:pt x="3760" y="680"/>
                  </a:lnTo>
                  <a:lnTo>
                    <a:pt x="3725" y="675"/>
                  </a:lnTo>
                  <a:lnTo>
                    <a:pt x="3713" y="687"/>
                  </a:lnTo>
                  <a:lnTo>
                    <a:pt x="3699" y="696"/>
                  </a:lnTo>
                  <a:lnTo>
                    <a:pt x="3687" y="706"/>
                  </a:lnTo>
                  <a:lnTo>
                    <a:pt x="3680" y="719"/>
                  </a:lnTo>
                  <a:lnTo>
                    <a:pt x="3673" y="731"/>
                  </a:lnTo>
                  <a:lnTo>
                    <a:pt x="3666" y="743"/>
                  </a:lnTo>
                  <a:lnTo>
                    <a:pt x="3657" y="752"/>
                  </a:lnTo>
                  <a:lnTo>
                    <a:pt x="3629" y="761"/>
                  </a:lnTo>
                  <a:lnTo>
                    <a:pt x="3622" y="768"/>
                  </a:lnTo>
                  <a:lnTo>
                    <a:pt x="3617" y="776"/>
                  </a:lnTo>
                  <a:lnTo>
                    <a:pt x="3612" y="783"/>
                  </a:lnTo>
                  <a:lnTo>
                    <a:pt x="3600" y="792"/>
                  </a:lnTo>
                  <a:lnTo>
                    <a:pt x="3600" y="802"/>
                  </a:lnTo>
                  <a:lnTo>
                    <a:pt x="3615" y="802"/>
                  </a:lnTo>
                  <a:lnTo>
                    <a:pt x="3617" y="808"/>
                  </a:lnTo>
                  <a:lnTo>
                    <a:pt x="3619" y="811"/>
                  </a:lnTo>
                  <a:lnTo>
                    <a:pt x="3620" y="815"/>
                  </a:lnTo>
                  <a:lnTo>
                    <a:pt x="3624" y="818"/>
                  </a:lnTo>
                  <a:lnTo>
                    <a:pt x="3627" y="820"/>
                  </a:lnTo>
                  <a:lnTo>
                    <a:pt x="3634" y="822"/>
                  </a:lnTo>
                  <a:lnTo>
                    <a:pt x="3638" y="818"/>
                  </a:lnTo>
                  <a:lnTo>
                    <a:pt x="3641" y="816"/>
                  </a:lnTo>
                  <a:lnTo>
                    <a:pt x="3647" y="815"/>
                  </a:lnTo>
                  <a:lnTo>
                    <a:pt x="3652" y="815"/>
                  </a:lnTo>
                  <a:lnTo>
                    <a:pt x="3661" y="815"/>
                  </a:lnTo>
                  <a:lnTo>
                    <a:pt x="3668" y="823"/>
                  </a:lnTo>
                  <a:lnTo>
                    <a:pt x="3673" y="830"/>
                  </a:lnTo>
                  <a:lnTo>
                    <a:pt x="3676" y="839"/>
                  </a:lnTo>
                  <a:lnTo>
                    <a:pt x="3680" y="853"/>
                  </a:lnTo>
                  <a:lnTo>
                    <a:pt x="3682" y="862"/>
                  </a:lnTo>
                  <a:lnTo>
                    <a:pt x="3680" y="867"/>
                  </a:lnTo>
                  <a:lnTo>
                    <a:pt x="3675" y="872"/>
                  </a:lnTo>
                  <a:lnTo>
                    <a:pt x="3673" y="881"/>
                  </a:lnTo>
                  <a:lnTo>
                    <a:pt x="3673" y="891"/>
                  </a:lnTo>
                  <a:lnTo>
                    <a:pt x="3676" y="900"/>
                  </a:lnTo>
                  <a:lnTo>
                    <a:pt x="3680" y="909"/>
                  </a:lnTo>
                  <a:lnTo>
                    <a:pt x="3683" y="921"/>
                  </a:lnTo>
                  <a:lnTo>
                    <a:pt x="3673" y="932"/>
                  </a:lnTo>
                  <a:lnTo>
                    <a:pt x="3666" y="944"/>
                  </a:lnTo>
                  <a:lnTo>
                    <a:pt x="3661" y="956"/>
                  </a:lnTo>
                  <a:lnTo>
                    <a:pt x="3654" y="972"/>
                  </a:lnTo>
                  <a:lnTo>
                    <a:pt x="3650" y="975"/>
                  </a:lnTo>
                  <a:lnTo>
                    <a:pt x="3641" y="986"/>
                  </a:lnTo>
                  <a:lnTo>
                    <a:pt x="3631" y="998"/>
                  </a:lnTo>
                  <a:lnTo>
                    <a:pt x="3620" y="1012"/>
                  </a:lnTo>
                  <a:lnTo>
                    <a:pt x="3608" y="1024"/>
                  </a:lnTo>
                  <a:lnTo>
                    <a:pt x="3598" y="1036"/>
                  </a:lnTo>
                  <a:lnTo>
                    <a:pt x="3591" y="1045"/>
                  </a:lnTo>
                  <a:lnTo>
                    <a:pt x="3587" y="1049"/>
                  </a:lnTo>
                  <a:lnTo>
                    <a:pt x="3575" y="1052"/>
                  </a:lnTo>
                  <a:lnTo>
                    <a:pt x="3563" y="1050"/>
                  </a:lnTo>
                  <a:lnTo>
                    <a:pt x="3552" y="1050"/>
                  </a:lnTo>
                  <a:lnTo>
                    <a:pt x="3542" y="1052"/>
                  </a:lnTo>
                  <a:lnTo>
                    <a:pt x="3533" y="1061"/>
                  </a:lnTo>
                  <a:lnTo>
                    <a:pt x="3526" y="1071"/>
                  </a:lnTo>
                  <a:lnTo>
                    <a:pt x="3521" y="1082"/>
                  </a:lnTo>
                  <a:lnTo>
                    <a:pt x="3514" y="1092"/>
                  </a:lnTo>
                  <a:lnTo>
                    <a:pt x="3504" y="1099"/>
                  </a:lnTo>
                  <a:lnTo>
                    <a:pt x="3502" y="1099"/>
                  </a:lnTo>
                  <a:lnTo>
                    <a:pt x="3500" y="1101"/>
                  </a:lnTo>
                  <a:lnTo>
                    <a:pt x="3498" y="1101"/>
                  </a:lnTo>
                  <a:lnTo>
                    <a:pt x="3495" y="1101"/>
                  </a:lnTo>
                  <a:lnTo>
                    <a:pt x="3491" y="1103"/>
                  </a:lnTo>
                  <a:lnTo>
                    <a:pt x="3495" y="1113"/>
                  </a:lnTo>
                  <a:lnTo>
                    <a:pt x="3502" y="1124"/>
                  </a:lnTo>
                  <a:lnTo>
                    <a:pt x="3507" y="1136"/>
                  </a:lnTo>
                  <a:lnTo>
                    <a:pt x="3514" y="1148"/>
                  </a:lnTo>
                  <a:lnTo>
                    <a:pt x="3517" y="1159"/>
                  </a:lnTo>
                  <a:lnTo>
                    <a:pt x="3519" y="1171"/>
                  </a:lnTo>
                  <a:lnTo>
                    <a:pt x="3516" y="1179"/>
                  </a:lnTo>
                  <a:lnTo>
                    <a:pt x="3509" y="1186"/>
                  </a:lnTo>
                  <a:lnTo>
                    <a:pt x="3495" y="1192"/>
                  </a:lnTo>
                  <a:lnTo>
                    <a:pt x="3472" y="1195"/>
                  </a:lnTo>
                  <a:lnTo>
                    <a:pt x="3472" y="1186"/>
                  </a:lnTo>
                  <a:lnTo>
                    <a:pt x="3470" y="1178"/>
                  </a:lnTo>
                  <a:lnTo>
                    <a:pt x="3470" y="1166"/>
                  </a:lnTo>
                  <a:lnTo>
                    <a:pt x="3472" y="1152"/>
                  </a:lnTo>
                  <a:lnTo>
                    <a:pt x="3472" y="1141"/>
                  </a:lnTo>
                  <a:lnTo>
                    <a:pt x="3467" y="1141"/>
                  </a:lnTo>
                  <a:lnTo>
                    <a:pt x="3463" y="1141"/>
                  </a:lnTo>
                  <a:lnTo>
                    <a:pt x="3460" y="1141"/>
                  </a:lnTo>
                  <a:lnTo>
                    <a:pt x="3458" y="1141"/>
                  </a:lnTo>
                  <a:lnTo>
                    <a:pt x="3456" y="1139"/>
                  </a:lnTo>
                  <a:lnTo>
                    <a:pt x="3453" y="1138"/>
                  </a:lnTo>
                  <a:lnTo>
                    <a:pt x="3449" y="1132"/>
                  </a:lnTo>
                  <a:lnTo>
                    <a:pt x="3453" y="1127"/>
                  </a:lnTo>
                  <a:lnTo>
                    <a:pt x="3456" y="1122"/>
                  </a:lnTo>
                  <a:lnTo>
                    <a:pt x="3458" y="1117"/>
                  </a:lnTo>
                  <a:lnTo>
                    <a:pt x="3462" y="1110"/>
                  </a:lnTo>
                  <a:lnTo>
                    <a:pt x="3453" y="1110"/>
                  </a:lnTo>
                  <a:lnTo>
                    <a:pt x="3442" y="1108"/>
                  </a:lnTo>
                  <a:lnTo>
                    <a:pt x="3430" y="1111"/>
                  </a:lnTo>
                  <a:lnTo>
                    <a:pt x="3416" y="1117"/>
                  </a:lnTo>
                  <a:lnTo>
                    <a:pt x="3404" y="1122"/>
                  </a:lnTo>
                  <a:lnTo>
                    <a:pt x="3404" y="1118"/>
                  </a:lnTo>
                  <a:lnTo>
                    <a:pt x="3406" y="1113"/>
                  </a:lnTo>
                  <a:lnTo>
                    <a:pt x="3408" y="1110"/>
                  </a:lnTo>
                  <a:lnTo>
                    <a:pt x="3409" y="1104"/>
                  </a:lnTo>
                  <a:lnTo>
                    <a:pt x="3411" y="1101"/>
                  </a:lnTo>
                  <a:lnTo>
                    <a:pt x="3414" y="1094"/>
                  </a:lnTo>
                  <a:lnTo>
                    <a:pt x="3411" y="1094"/>
                  </a:lnTo>
                  <a:lnTo>
                    <a:pt x="3408" y="1092"/>
                  </a:lnTo>
                  <a:lnTo>
                    <a:pt x="3404" y="1092"/>
                  </a:lnTo>
                  <a:lnTo>
                    <a:pt x="3399" y="1090"/>
                  </a:lnTo>
                  <a:lnTo>
                    <a:pt x="3388" y="1101"/>
                  </a:lnTo>
                  <a:lnTo>
                    <a:pt x="3376" y="1110"/>
                  </a:lnTo>
                  <a:lnTo>
                    <a:pt x="3364" y="1120"/>
                  </a:lnTo>
                  <a:lnTo>
                    <a:pt x="3357" y="1132"/>
                  </a:lnTo>
                  <a:lnTo>
                    <a:pt x="3364" y="1136"/>
                  </a:lnTo>
                  <a:lnTo>
                    <a:pt x="3369" y="1139"/>
                  </a:lnTo>
                  <a:lnTo>
                    <a:pt x="3373" y="1143"/>
                  </a:lnTo>
                  <a:lnTo>
                    <a:pt x="3376" y="1146"/>
                  </a:lnTo>
                  <a:lnTo>
                    <a:pt x="3380" y="1152"/>
                  </a:lnTo>
                  <a:lnTo>
                    <a:pt x="3390" y="1146"/>
                  </a:lnTo>
                  <a:lnTo>
                    <a:pt x="3399" y="1143"/>
                  </a:lnTo>
                  <a:lnTo>
                    <a:pt x="3408" y="1143"/>
                  </a:lnTo>
                  <a:lnTo>
                    <a:pt x="3418" y="1148"/>
                  </a:lnTo>
                  <a:lnTo>
                    <a:pt x="3423" y="1148"/>
                  </a:lnTo>
                  <a:lnTo>
                    <a:pt x="3423" y="1160"/>
                  </a:lnTo>
                  <a:lnTo>
                    <a:pt x="3404" y="1160"/>
                  </a:lnTo>
                  <a:lnTo>
                    <a:pt x="3397" y="1169"/>
                  </a:lnTo>
                  <a:lnTo>
                    <a:pt x="3390" y="1176"/>
                  </a:lnTo>
                  <a:lnTo>
                    <a:pt x="3385" y="1183"/>
                  </a:lnTo>
                  <a:lnTo>
                    <a:pt x="3380" y="1195"/>
                  </a:lnTo>
                  <a:lnTo>
                    <a:pt x="3394" y="1204"/>
                  </a:lnTo>
                  <a:lnTo>
                    <a:pt x="3402" y="1218"/>
                  </a:lnTo>
                  <a:lnTo>
                    <a:pt x="3409" y="1237"/>
                  </a:lnTo>
                  <a:lnTo>
                    <a:pt x="3413" y="1256"/>
                  </a:lnTo>
                  <a:lnTo>
                    <a:pt x="3414" y="1277"/>
                  </a:lnTo>
                  <a:lnTo>
                    <a:pt x="3414" y="1295"/>
                  </a:lnTo>
                  <a:lnTo>
                    <a:pt x="3402" y="1303"/>
                  </a:lnTo>
                  <a:lnTo>
                    <a:pt x="3395" y="1317"/>
                  </a:lnTo>
                  <a:lnTo>
                    <a:pt x="3388" y="1330"/>
                  </a:lnTo>
                  <a:lnTo>
                    <a:pt x="3380" y="1344"/>
                  </a:lnTo>
                  <a:lnTo>
                    <a:pt x="3362" y="1363"/>
                  </a:lnTo>
                  <a:lnTo>
                    <a:pt x="3339" y="1377"/>
                  </a:lnTo>
                  <a:lnTo>
                    <a:pt x="3315" y="1387"/>
                  </a:lnTo>
                  <a:lnTo>
                    <a:pt x="3287" y="1396"/>
                  </a:lnTo>
                  <a:lnTo>
                    <a:pt x="3261" y="1401"/>
                  </a:lnTo>
                  <a:lnTo>
                    <a:pt x="3261" y="1408"/>
                  </a:lnTo>
                  <a:lnTo>
                    <a:pt x="3261" y="1412"/>
                  </a:lnTo>
                  <a:lnTo>
                    <a:pt x="3261" y="1415"/>
                  </a:lnTo>
                  <a:lnTo>
                    <a:pt x="3261" y="1417"/>
                  </a:lnTo>
                  <a:lnTo>
                    <a:pt x="3263" y="1419"/>
                  </a:lnTo>
                  <a:lnTo>
                    <a:pt x="3263" y="1424"/>
                  </a:lnTo>
                  <a:lnTo>
                    <a:pt x="3264" y="1429"/>
                  </a:lnTo>
                  <a:lnTo>
                    <a:pt x="3261" y="1433"/>
                  </a:lnTo>
                  <a:lnTo>
                    <a:pt x="3257" y="1436"/>
                  </a:lnTo>
                  <a:lnTo>
                    <a:pt x="3256" y="1438"/>
                  </a:lnTo>
                  <a:lnTo>
                    <a:pt x="3252" y="1441"/>
                  </a:lnTo>
                  <a:lnTo>
                    <a:pt x="3245" y="1445"/>
                  </a:lnTo>
                  <a:lnTo>
                    <a:pt x="3243" y="1445"/>
                  </a:lnTo>
                  <a:lnTo>
                    <a:pt x="3242" y="1447"/>
                  </a:lnTo>
                  <a:lnTo>
                    <a:pt x="3240" y="1447"/>
                  </a:lnTo>
                  <a:lnTo>
                    <a:pt x="3238" y="1447"/>
                  </a:lnTo>
                  <a:lnTo>
                    <a:pt x="3235" y="1448"/>
                  </a:lnTo>
                  <a:lnTo>
                    <a:pt x="3233" y="1443"/>
                  </a:lnTo>
                  <a:lnTo>
                    <a:pt x="3231" y="1438"/>
                  </a:lnTo>
                  <a:lnTo>
                    <a:pt x="3231" y="1433"/>
                  </a:lnTo>
                  <a:lnTo>
                    <a:pt x="3231" y="1424"/>
                  </a:lnTo>
                  <a:lnTo>
                    <a:pt x="3235" y="1422"/>
                  </a:lnTo>
                  <a:lnTo>
                    <a:pt x="3238" y="1422"/>
                  </a:lnTo>
                  <a:lnTo>
                    <a:pt x="3242" y="1420"/>
                  </a:lnTo>
                  <a:lnTo>
                    <a:pt x="3243" y="1417"/>
                  </a:lnTo>
                  <a:lnTo>
                    <a:pt x="3245" y="1413"/>
                  </a:lnTo>
                  <a:lnTo>
                    <a:pt x="3243" y="1410"/>
                  </a:lnTo>
                  <a:lnTo>
                    <a:pt x="3240" y="1405"/>
                  </a:lnTo>
                  <a:lnTo>
                    <a:pt x="3238" y="1401"/>
                  </a:lnTo>
                  <a:lnTo>
                    <a:pt x="3235" y="1399"/>
                  </a:lnTo>
                  <a:lnTo>
                    <a:pt x="3233" y="1399"/>
                  </a:lnTo>
                  <a:lnTo>
                    <a:pt x="3228" y="1398"/>
                  </a:lnTo>
                  <a:lnTo>
                    <a:pt x="3222" y="1398"/>
                  </a:lnTo>
                  <a:lnTo>
                    <a:pt x="3216" y="1406"/>
                  </a:lnTo>
                  <a:lnTo>
                    <a:pt x="3209" y="1412"/>
                  </a:lnTo>
                  <a:lnTo>
                    <a:pt x="3203" y="1417"/>
                  </a:lnTo>
                  <a:lnTo>
                    <a:pt x="3198" y="1426"/>
                  </a:lnTo>
                  <a:lnTo>
                    <a:pt x="3196" y="1440"/>
                  </a:lnTo>
                  <a:lnTo>
                    <a:pt x="3212" y="1455"/>
                  </a:lnTo>
                  <a:lnTo>
                    <a:pt x="3224" y="1471"/>
                  </a:lnTo>
                  <a:lnTo>
                    <a:pt x="3235" y="1488"/>
                  </a:lnTo>
                  <a:lnTo>
                    <a:pt x="3240" y="1511"/>
                  </a:lnTo>
                  <a:lnTo>
                    <a:pt x="3242" y="1539"/>
                  </a:lnTo>
                  <a:lnTo>
                    <a:pt x="3184" y="1586"/>
                  </a:lnTo>
                  <a:lnTo>
                    <a:pt x="3177" y="1586"/>
                  </a:lnTo>
                  <a:lnTo>
                    <a:pt x="3172" y="1567"/>
                  </a:lnTo>
                  <a:lnTo>
                    <a:pt x="3161" y="1553"/>
                  </a:lnTo>
                  <a:lnTo>
                    <a:pt x="3147" y="1541"/>
                  </a:lnTo>
                  <a:lnTo>
                    <a:pt x="3132" y="1529"/>
                  </a:lnTo>
                  <a:lnTo>
                    <a:pt x="3116" y="1516"/>
                  </a:lnTo>
                  <a:lnTo>
                    <a:pt x="3109" y="1544"/>
                  </a:lnTo>
                  <a:lnTo>
                    <a:pt x="3100" y="1567"/>
                  </a:lnTo>
                  <a:lnTo>
                    <a:pt x="3109" y="1572"/>
                  </a:lnTo>
                  <a:lnTo>
                    <a:pt x="3113" y="1579"/>
                  </a:lnTo>
                  <a:lnTo>
                    <a:pt x="3114" y="1588"/>
                  </a:lnTo>
                  <a:lnTo>
                    <a:pt x="3120" y="1598"/>
                  </a:lnTo>
                  <a:lnTo>
                    <a:pt x="3121" y="1600"/>
                  </a:lnTo>
                  <a:lnTo>
                    <a:pt x="3125" y="1600"/>
                  </a:lnTo>
                  <a:lnTo>
                    <a:pt x="3128" y="1600"/>
                  </a:lnTo>
                  <a:lnTo>
                    <a:pt x="3132" y="1600"/>
                  </a:lnTo>
                  <a:lnTo>
                    <a:pt x="3135" y="1602"/>
                  </a:lnTo>
                  <a:lnTo>
                    <a:pt x="3149" y="1616"/>
                  </a:lnTo>
                  <a:lnTo>
                    <a:pt x="3160" y="1637"/>
                  </a:lnTo>
                  <a:lnTo>
                    <a:pt x="3167" y="1661"/>
                  </a:lnTo>
                  <a:lnTo>
                    <a:pt x="3168" y="1686"/>
                  </a:lnTo>
                  <a:lnTo>
                    <a:pt x="3158" y="1686"/>
                  </a:lnTo>
                  <a:lnTo>
                    <a:pt x="3147" y="1677"/>
                  </a:lnTo>
                  <a:lnTo>
                    <a:pt x="3137" y="1672"/>
                  </a:lnTo>
                  <a:lnTo>
                    <a:pt x="3135" y="1670"/>
                  </a:lnTo>
                  <a:lnTo>
                    <a:pt x="3126" y="1663"/>
                  </a:lnTo>
                  <a:lnTo>
                    <a:pt x="3120" y="1649"/>
                  </a:lnTo>
                  <a:lnTo>
                    <a:pt x="3116" y="1633"/>
                  </a:lnTo>
                  <a:lnTo>
                    <a:pt x="3111" y="1619"/>
                  </a:lnTo>
                  <a:lnTo>
                    <a:pt x="3106" y="1605"/>
                  </a:lnTo>
                  <a:lnTo>
                    <a:pt x="3097" y="1593"/>
                  </a:lnTo>
                  <a:lnTo>
                    <a:pt x="3097" y="1590"/>
                  </a:lnTo>
                  <a:lnTo>
                    <a:pt x="3088" y="1593"/>
                  </a:lnTo>
                  <a:lnTo>
                    <a:pt x="3088" y="1590"/>
                  </a:lnTo>
                  <a:lnTo>
                    <a:pt x="3085" y="1576"/>
                  </a:lnTo>
                  <a:lnTo>
                    <a:pt x="3085" y="1558"/>
                  </a:lnTo>
                  <a:lnTo>
                    <a:pt x="3085" y="1539"/>
                  </a:lnTo>
                  <a:lnTo>
                    <a:pt x="3085" y="1518"/>
                  </a:lnTo>
                  <a:lnTo>
                    <a:pt x="3083" y="1499"/>
                  </a:lnTo>
                  <a:lnTo>
                    <a:pt x="3076" y="1483"/>
                  </a:lnTo>
                  <a:lnTo>
                    <a:pt x="3065" y="1471"/>
                  </a:lnTo>
                  <a:lnTo>
                    <a:pt x="3062" y="1474"/>
                  </a:lnTo>
                  <a:lnTo>
                    <a:pt x="3057" y="1478"/>
                  </a:lnTo>
                  <a:lnTo>
                    <a:pt x="3053" y="1480"/>
                  </a:lnTo>
                  <a:lnTo>
                    <a:pt x="3046" y="1481"/>
                  </a:lnTo>
                  <a:lnTo>
                    <a:pt x="3039" y="1481"/>
                  </a:lnTo>
                  <a:lnTo>
                    <a:pt x="3037" y="1481"/>
                  </a:lnTo>
                  <a:lnTo>
                    <a:pt x="3037" y="1480"/>
                  </a:lnTo>
                  <a:lnTo>
                    <a:pt x="3037" y="1480"/>
                  </a:lnTo>
                  <a:lnTo>
                    <a:pt x="3037" y="1480"/>
                  </a:lnTo>
                  <a:lnTo>
                    <a:pt x="3036" y="1480"/>
                  </a:lnTo>
                  <a:lnTo>
                    <a:pt x="3034" y="1478"/>
                  </a:lnTo>
                  <a:lnTo>
                    <a:pt x="3034" y="1457"/>
                  </a:lnTo>
                  <a:lnTo>
                    <a:pt x="3029" y="1440"/>
                  </a:lnTo>
                  <a:lnTo>
                    <a:pt x="3022" y="1426"/>
                  </a:lnTo>
                  <a:lnTo>
                    <a:pt x="3011" y="1413"/>
                  </a:lnTo>
                  <a:lnTo>
                    <a:pt x="3003" y="1399"/>
                  </a:lnTo>
                  <a:lnTo>
                    <a:pt x="2992" y="1382"/>
                  </a:lnTo>
                  <a:lnTo>
                    <a:pt x="2989" y="1385"/>
                  </a:lnTo>
                  <a:lnTo>
                    <a:pt x="2987" y="1387"/>
                  </a:lnTo>
                  <a:lnTo>
                    <a:pt x="2985" y="1391"/>
                  </a:lnTo>
                  <a:lnTo>
                    <a:pt x="2983" y="1392"/>
                  </a:lnTo>
                  <a:lnTo>
                    <a:pt x="2982" y="1394"/>
                  </a:lnTo>
                  <a:lnTo>
                    <a:pt x="2966" y="1396"/>
                  </a:lnTo>
                  <a:lnTo>
                    <a:pt x="2952" y="1394"/>
                  </a:lnTo>
                  <a:lnTo>
                    <a:pt x="2938" y="1394"/>
                  </a:lnTo>
                  <a:lnTo>
                    <a:pt x="2934" y="1408"/>
                  </a:lnTo>
                  <a:lnTo>
                    <a:pt x="2929" y="1415"/>
                  </a:lnTo>
                  <a:lnTo>
                    <a:pt x="2926" y="1417"/>
                  </a:lnTo>
                  <a:lnTo>
                    <a:pt x="2919" y="1417"/>
                  </a:lnTo>
                  <a:lnTo>
                    <a:pt x="2912" y="1419"/>
                  </a:lnTo>
                  <a:lnTo>
                    <a:pt x="2905" y="1424"/>
                  </a:lnTo>
                  <a:lnTo>
                    <a:pt x="2893" y="1455"/>
                  </a:lnTo>
                  <a:lnTo>
                    <a:pt x="2877" y="1455"/>
                  </a:lnTo>
                  <a:lnTo>
                    <a:pt x="2868" y="1462"/>
                  </a:lnTo>
                  <a:lnTo>
                    <a:pt x="2859" y="1471"/>
                  </a:lnTo>
                  <a:lnTo>
                    <a:pt x="2847" y="1478"/>
                  </a:lnTo>
                  <a:lnTo>
                    <a:pt x="2844" y="1513"/>
                  </a:lnTo>
                  <a:lnTo>
                    <a:pt x="2835" y="1543"/>
                  </a:lnTo>
                  <a:lnTo>
                    <a:pt x="2823" y="1567"/>
                  </a:lnTo>
                  <a:lnTo>
                    <a:pt x="2804" y="1590"/>
                  </a:lnTo>
                  <a:lnTo>
                    <a:pt x="2802" y="1590"/>
                  </a:lnTo>
                  <a:lnTo>
                    <a:pt x="2800" y="1588"/>
                  </a:lnTo>
                  <a:lnTo>
                    <a:pt x="2798" y="1588"/>
                  </a:lnTo>
                  <a:lnTo>
                    <a:pt x="2798" y="1588"/>
                  </a:lnTo>
                  <a:lnTo>
                    <a:pt x="2797" y="1586"/>
                  </a:lnTo>
                  <a:lnTo>
                    <a:pt x="2786" y="1574"/>
                  </a:lnTo>
                  <a:lnTo>
                    <a:pt x="2776" y="1555"/>
                  </a:lnTo>
                  <a:lnTo>
                    <a:pt x="2770" y="1539"/>
                  </a:lnTo>
                  <a:lnTo>
                    <a:pt x="2769" y="1536"/>
                  </a:lnTo>
                  <a:lnTo>
                    <a:pt x="2770" y="1532"/>
                  </a:lnTo>
                  <a:lnTo>
                    <a:pt x="2772" y="1529"/>
                  </a:lnTo>
                  <a:lnTo>
                    <a:pt x="2774" y="1527"/>
                  </a:lnTo>
                  <a:lnTo>
                    <a:pt x="2774" y="1525"/>
                  </a:lnTo>
                  <a:lnTo>
                    <a:pt x="2756" y="1499"/>
                  </a:lnTo>
                  <a:lnTo>
                    <a:pt x="2744" y="1471"/>
                  </a:lnTo>
                  <a:lnTo>
                    <a:pt x="2736" y="1441"/>
                  </a:lnTo>
                  <a:lnTo>
                    <a:pt x="2732" y="1405"/>
                  </a:lnTo>
                  <a:lnTo>
                    <a:pt x="2720" y="1406"/>
                  </a:lnTo>
                  <a:lnTo>
                    <a:pt x="2711" y="1406"/>
                  </a:lnTo>
                  <a:lnTo>
                    <a:pt x="2701" y="1405"/>
                  </a:lnTo>
                  <a:lnTo>
                    <a:pt x="2697" y="1401"/>
                  </a:lnTo>
                  <a:lnTo>
                    <a:pt x="2692" y="1398"/>
                  </a:lnTo>
                  <a:lnTo>
                    <a:pt x="2688" y="1394"/>
                  </a:lnTo>
                  <a:lnTo>
                    <a:pt x="2685" y="1391"/>
                  </a:lnTo>
                  <a:lnTo>
                    <a:pt x="2688" y="1378"/>
                  </a:lnTo>
                  <a:lnTo>
                    <a:pt x="2681" y="1368"/>
                  </a:lnTo>
                  <a:lnTo>
                    <a:pt x="2669" y="1359"/>
                  </a:lnTo>
                  <a:lnTo>
                    <a:pt x="2657" y="1351"/>
                  </a:lnTo>
                  <a:lnTo>
                    <a:pt x="2646" y="1340"/>
                  </a:lnTo>
                  <a:lnTo>
                    <a:pt x="2617" y="1344"/>
                  </a:lnTo>
                  <a:lnTo>
                    <a:pt x="2587" y="1344"/>
                  </a:lnTo>
                  <a:lnTo>
                    <a:pt x="2557" y="1342"/>
                  </a:lnTo>
                  <a:lnTo>
                    <a:pt x="2528" y="1340"/>
                  </a:lnTo>
                  <a:lnTo>
                    <a:pt x="2523" y="1330"/>
                  </a:lnTo>
                  <a:lnTo>
                    <a:pt x="2516" y="1317"/>
                  </a:lnTo>
                  <a:lnTo>
                    <a:pt x="2505" y="1321"/>
                  </a:lnTo>
                  <a:lnTo>
                    <a:pt x="2498" y="1323"/>
                  </a:lnTo>
                  <a:lnTo>
                    <a:pt x="2489" y="1324"/>
                  </a:lnTo>
                  <a:lnTo>
                    <a:pt x="2477" y="1324"/>
                  </a:lnTo>
                  <a:lnTo>
                    <a:pt x="2467" y="1317"/>
                  </a:lnTo>
                  <a:lnTo>
                    <a:pt x="2456" y="1312"/>
                  </a:lnTo>
                  <a:lnTo>
                    <a:pt x="2444" y="1305"/>
                  </a:lnTo>
                  <a:lnTo>
                    <a:pt x="2435" y="1298"/>
                  </a:lnTo>
                  <a:lnTo>
                    <a:pt x="2432" y="1288"/>
                  </a:lnTo>
                  <a:lnTo>
                    <a:pt x="2427" y="1279"/>
                  </a:lnTo>
                  <a:lnTo>
                    <a:pt x="2416" y="1270"/>
                  </a:lnTo>
                  <a:lnTo>
                    <a:pt x="2414" y="1270"/>
                  </a:lnTo>
                  <a:lnTo>
                    <a:pt x="2413" y="1270"/>
                  </a:lnTo>
                  <a:lnTo>
                    <a:pt x="2411" y="1270"/>
                  </a:lnTo>
                  <a:lnTo>
                    <a:pt x="2407" y="1270"/>
                  </a:lnTo>
                  <a:lnTo>
                    <a:pt x="2400" y="1270"/>
                  </a:lnTo>
                  <a:lnTo>
                    <a:pt x="2404" y="1284"/>
                  </a:lnTo>
                  <a:lnTo>
                    <a:pt x="2409" y="1300"/>
                  </a:lnTo>
                  <a:lnTo>
                    <a:pt x="2418" y="1316"/>
                  </a:lnTo>
                  <a:lnTo>
                    <a:pt x="2425" y="1330"/>
                  </a:lnTo>
                  <a:lnTo>
                    <a:pt x="2432" y="1340"/>
                  </a:lnTo>
                  <a:lnTo>
                    <a:pt x="2434" y="1335"/>
                  </a:lnTo>
                  <a:lnTo>
                    <a:pt x="2435" y="1333"/>
                  </a:lnTo>
                  <a:lnTo>
                    <a:pt x="2435" y="1331"/>
                  </a:lnTo>
                  <a:lnTo>
                    <a:pt x="2437" y="1331"/>
                  </a:lnTo>
                  <a:lnTo>
                    <a:pt x="2439" y="1331"/>
                  </a:lnTo>
                  <a:lnTo>
                    <a:pt x="2444" y="1333"/>
                  </a:lnTo>
                  <a:lnTo>
                    <a:pt x="2446" y="1338"/>
                  </a:lnTo>
                  <a:lnTo>
                    <a:pt x="2448" y="1344"/>
                  </a:lnTo>
                  <a:lnTo>
                    <a:pt x="2448" y="1349"/>
                  </a:lnTo>
                  <a:lnTo>
                    <a:pt x="2449" y="1354"/>
                  </a:lnTo>
                  <a:lnTo>
                    <a:pt x="2451" y="1359"/>
                  </a:lnTo>
                  <a:lnTo>
                    <a:pt x="2458" y="1358"/>
                  </a:lnTo>
                  <a:lnTo>
                    <a:pt x="2467" y="1356"/>
                  </a:lnTo>
                  <a:lnTo>
                    <a:pt x="2477" y="1356"/>
                  </a:lnTo>
                  <a:lnTo>
                    <a:pt x="2493" y="1338"/>
                  </a:lnTo>
                  <a:lnTo>
                    <a:pt x="2512" y="1324"/>
                  </a:lnTo>
                  <a:lnTo>
                    <a:pt x="2514" y="1342"/>
                  </a:lnTo>
                  <a:lnTo>
                    <a:pt x="2516" y="1356"/>
                  </a:lnTo>
                  <a:lnTo>
                    <a:pt x="2542" y="1370"/>
                  </a:lnTo>
                  <a:lnTo>
                    <a:pt x="2563" y="1387"/>
                  </a:lnTo>
                  <a:lnTo>
                    <a:pt x="2556" y="1396"/>
                  </a:lnTo>
                  <a:lnTo>
                    <a:pt x="2550" y="1405"/>
                  </a:lnTo>
                  <a:lnTo>
                    <a:pt x="2544" y="1412"/>
                  </a:lnTo>
                  <a:lnTo>
                    <a:pt x="2531" y="1417"/>
                  </a:lnTo>
                  <a:lnTo>
                    <a:pt x="2531" y="1436"/>
                  </a:lnTo>
                  <a:lnTo>
                    <a:pt x="2514" y="1447"/>
                  </a:lnTo>
                  <a:lnTo>
                    <a:pt x="2496" y="1459"/>
                  </a:lnTo>
                  <a:lnTo>
                    <a:pt x="2496" y="1467"/>
                  </a:lnTo>
                  <a:lnTo>
                    <a:pt x="2474" y="1467"/>
                  </a:lnTo>
                  <a:lnTo>
                    <a:pt x="2461" y="1474"/>
                  </a:lnTo>
                  <a:lnTo>
                    <a:pt x="2451" y="1485"/>
                  </a:lnTo>
                  <a:lnTo>
                    <a:pt x="2439" y="1494"/>
                  </a:lnTo>
                  <a:lnTo>
                    <a:pt x="2423" y="1501"/>
                  </a:lnTo>
                  <a:lnTo>
                    <a:pt x="2407" y="1504"/>
                  </a:lnTo>
                  <a:lnTo>
                    <a:pt x="2390" y="1509"/>
                  </a:lnTo>
                  <a:lnTo>
                    <a:pt x="2376" y="1515"/>
                  </a:lnTo>
                  <a:lnTo>
                    <a:pt x="2364" y="1522"/>
                  </a:lnTo>
                  <a:lnTo>
                    <a:pt x="2352" y="1525"/>
                  </a:lnTo>
                  <a:lnTo>
                    <a:pt x="2343" y="1525"/>
                  </a:lnTo>
                  <a:lnTo>
                    <a:pt x="2339" y="1523"/>
                  </a:lnTo>
                  <a:lnTo>
                    <a:pt x="2338" y="1523"/>
                  </a:lnTo>
                  <a:lnTo>
                    <a:pt x="2336" y="1522"/>
                  </a:lnTo>
                  <a:lnTo>
                    <a:pt x="2336" y="1522"/>
                  </a:lnTo>
                  <a:lnTo>
                    <a:pt x="2334" y="1520"/>
                  </a:lnTo>
                  <a:lnTo>
                    <a:pt x="2332" y="1516"/>
                  </a:lnTo>
                  <a:lnTo>
                    <a:pt x="2327" y="1506"/>
                  </a:lnTo>
                  <a:lnTo>
                    <a:pt x="2325" y="1495"/>
                  </a:lnTo>
                  <a:lnTo>
                    <a:pt x="2325" y="1485"/>
                  </a:lnTo>
                  <a:lnTo>
                    <a:pt x="2324" y="1474"/>
                  </a:lnTo>
                  <a:lnTo>
                    <a:pt x="2315" y="1457"/>
                  </a:lnTo>
                  <a:lnTo>
                    <a:pt x="2303" y="1441"/>
                  </a:lnTo>
                  <a:lnTo>
                    <a:pt x="2290" y="1427"/>
                  </a:lnTo>
                  <a:lnTo>
                    <a:pt x="2278" y="1413"/>
                  </a:lnTo>
                  <a:lnTo>
                    <a:pt x="2275" y="1403"/>
                  </a:lnTo>
                  <a:lnTo>
                    <a:pt x="2273" y="1391"/>
                  </a:lnTo>
                  <a:lnTo>
                    <a:pt x="2271" y="1378"/>
                  </a:lnTo>
                  <a:lnTo>
                    <a:pt x="2266" y="1368"/>
                  </a:lnTo>
                  <a:lnTo>
                    <a:pt x="2247" y="1356"/>
                  </a:lnTo>
                  <a:lnTo>
                    <a:pt x="2242" y="1344"/>
                  </a:lnTo>
                  <a:lnTo>
                    <a:pt x="2236" y="1331"/>
                  </a:lnTo>
                  <a:lnTo>
                    <a:pt x="2231" y="1319"/>
                  </a:lnTo>
                  <a:lnTo>
                    <a:pt x="2224" y="1309"/>
                  </a:lnTo>
                  <a:lnTo>
                    <a:pt x="2214" y="1302"/>
                  </a:lnTo>
                  <a:lnTo>
                    <a:pt x="2208" y="1300"/>
                  </a:lnTo>
                  <a:lnTo>
                    <a:pt x="2207" y="1296"/>
                  </a:lnTo>
                  <a:lnTo>
                    <a:pt x="2203" y="1295"/>
                  </a:lnTo>
                  <a:lnTo>
                    <a:pt x="2200" y="1293"/>
                  </a:lnTo>
                  <a:lnTo>
                    <a:pt x="2196" y="1291"/>
                  </a:lnTo>
                  <a:lnTo>
                    <a:pt x="2193" y="1288"/>
                  </a:lnTo>
                  <a:lnTo>
                    <a:pt x="2189" y="1282"/>
                  </a:lnTo>
                  <a:lnTo>
                    <a:pt x="2186" y="1275"/>
                  </a:lnTo>
                  <a:lnTo>
                    <a:pt x="2182" y="1275"/>
                  </a:lnTo>
                  <a:lnTo>
                    <a:pt x="2182" y="1282"/>
                  </a:lnTo>
                  <a:lnTo>
                    <a:pt x="2194" y="1298"/>
                  </a:lnTo>
                  <a:lnTo>
                    <a:pt x="2205" y="1316"/>
                  </a:lnTo>
                  <a:lnTo>
                    <a:pt x="2212" y="1337"/>
                  </a:lnTo>
                  <a:lnTo>
                    <a:pt x="2219" y="1356"/>
                  </a:lnTo>
                  <a:lnTo>
                    <a:pt x="2228" y="1375"/>
                  </a:lnTo>
                  <a:lnTo>
                    <a:pt x="2231" y="1378"/>
                  </a:lnTo>
                  <a:lnTo>
                    <a:pt x="2236" y="1382"/>
                  </a:lnTo>
                  <a:lnTo>
                    <a:pt x="2240" y="1385"/>
                  </a:lnTo>
                  <a:lnTo>
                    <a:pt x="2245" y="1389"/>
                  </a:lnTo>
                  <a:lnTo>
                    <a:pt x="2247" y="1394"/>
                  </a:lnTo>
                  <a:lnTo>
                    <a:pt x="2247" y="1429"/>
                  </a:lnTo>
                  <a:lnTo>
                    <a:pt x="2250" y="1433"/>
                  </a:lnTo>
                  <a:lnTo>
                    <a:pt x="2254" y="1438"/>
                  </a:lnTo>
                  <a:lnTo>
                    <a:pt x="2259" y="1441"/>
                  </a:lnTo>
                  <a:lnTo>
                    <a:pt x="2264" y="1445"/>
                  </a:lnTo>
                  <a:lnTo>
                    <a:pt x="2266" y="1448"/>
                  </a:lnTo>
                  <a:lnTo>
                    <a:pt x="2269" y="1459"/>
                  </a:lnTo>
                  <a:lnTo>
                    <a:pt x="2271" y="1467"/>
                  </a:lnTo>
                  <a:lnTo>
                    <a:pt x="2275" y="1478"/>
                  </a:lnTo>
                  <a:lnTo>
                    <a:pt x="2285" y="1490"/>
                  </a:lnTo>
                  <a:lnTo>
                    <a:pt x="2301" y="1501"/>
                  </a:lnTo>
                  <a:lnTo>
                    <a:pt x="2318" y="1511"/>
                  </a:lnTo>
                  <a:lnTo>
                    <a:pt x="2332" y="1522"/>
                  </a:lnTo>
                  <a:lnTo>
                    <a:pt x="2336" y="1527"/>
                  </a:lnTo>
                  <a:lnTo>
                    <a:pt x="2336" y="1534"/>
                  </a:lnTo>
                  <a:lnTo>
                    <a:pt x="2336" y="1539"/>
                  </a:lnTo>
                  <a:lnTo>
                    <a:pt x="2338" y="1544"/>
                  </a:lnTo>
                  <a:lnTo>
                    <a:pt x="2343" y="1550"/>
                  </a:lnTo>
                  <a:lnTo>
                    <a:pt x="2358" y="1551"/>
                  </a:lnTo>
                  <a:lnTo>
                    <a:pt x="2376" y="1543"/>
                  </a:lnTo>
                  <a:lnTo>
                    <a:pt x="2400" y="1537"/>
                  </a:lnTo>
                  <a:lnTo>
                    <a:pt x="2423" y="1532"/>
                  </a:lnTo>
                  <a:lnTo>
                    <a:pt x="2444" y="1529"/>
                  </a:lnTo>
                  <a:lnTo>
                    <a:pt x="2444" y="1532"/>
                  </a:lnTo>
                  <a:lnTo>
                    <a:pt x="2439" y="1541"/>
                  </a:lnTo>
                  <a:lnTo>
                    <a:pt x="2439" y="1551"/>
                  </a:lnTo>
                  <a:lnTo>
                    <a:pt x="2435" y="1563"/>
                  </a:lnTo>
                  <a:lnTo>
                    <a:pt x="2428" y="1581"/>
                  </a:lnTo>
                  <a:lnTo>
                    <a:pt x="2418" y="1602"/>
                  </a:lnTo>
                  <a:lnTo>
                    <a:pt x="2406" y="1623"/>
                  </a:lnTo>
                  <a:lnTo>
                    <a:pt x="2393" y="1640"/>
                  </a:lnTo>
                  <a:lnTo>
                    <a:pt x="2374" y="1659"/>
                  </a:lnTo>
                  <a:lnTo>
                    <a:pt x="2353" y="1677"/>
                  </a:lnTo>
                  <a:lnTo>
                    <a:pt x="2331" y="1694"/>
                  </a:lnTo>
                  <a:lnTo>
                    <a:pt x="2310" y="1714"/>
                  </a:lnTo>
                  <a:lnTo>
                    <a:pt x="2292" y="1735"/>
                  </a:lnTo>
                  <a:lnTo>
                    <a:pt x="2278" y="1759"/>
                  </a:lnTo>
                  <a:lnTo>
                    <a:pt x="2273" y="1782"/>
                  </a:lnTo>
                  <a:lnTo>
                    <a:pt x="2276" y="1803"/>
                  </a:lnTo>
                  <a:lnTo>
                    <a:pt x="2283" y="1824"/>
                  </a:lnTo>
                  <a:lnTo>
                    <a:pt x="2290" y="1843"/>
                  </a:lnTo>
                  <a:lnTo>
                    <a:pt x="2297" y="1864"/>
                  </a:lnTo>
                  <a:lnTo>
                    <a:pt x="2303" y="1885"/>
                  </a:lnTo>
                  <a:lnTo>
                    <a:pt x="2301" y="1906"/>
                  </a:lnTo>
                  <a:lnTo>
                    <a:pt x="2290" y="1928"/>
                  </a:lnTo>
                  <a:lnTo>
                    <a:pt x="2275" y="1939"/>
                  </a:lnTo>
                  <a:lnTo>
                    <a:pt x="2257" y="1947"/>
                  </a:lnTo>
                  <a:lnTo>
                    <a:pt x="2240" y="1956"/>
                  </a:lnTo>
                  <a:lnTo>
                    <a:pt x="2226" y="1968"/>
                  </a:lnTo>
                  <a:lnTo>
                    <a:pt x="2217" y="1986"/>
                  </a:lnTo>
                  <a:lnTo>
                    <a:pt x="2226" y="1996"/>
                  </a:lnTo>
                  <a:lnTo>
                    <a:pt x="2233" y="2012"/>
                  </a:lnTo>
                  <a:lnTo>
                    <a:pt x="2236" y="2031"/>
                  </a:lnTo>
                  <a:lnTo>
                    <a:pt x="2231" y="2035"/>
                  </a:lnTo>
                  <a:lnTo>
                    <a:pt x="2228" y="2038"/>
                  </a:lnTo>
                  <a:lnTo>
                    <a:pt x="2226" y="2040"/>
                  </a:lnTo>
                  <a:lnTo>
                    <a:pt x="2222" y="2043"/>
                  </a:lnTo>
                  <a:lnTo>
                    <a:pt x="2221" y="2047"/>
                  </a:lnTo>
                  <a:lnTo>
                    <a:pt x="2217" y="2050"/>
                  </a:lnTo>
                  <a:lnTo>
                    <a:pt x="2198" y="2054"/>
                  </a:lnTo>
                  <a:lnTo>
                    <a:pt x="2193" y="2066"/>
                  </a:lnTo>
                  <a:lnTo>
                    <a:pt x="2191" y="2080"/>
                  </a:lnTo>
                  <a:lnTo>
                    <a:pt x="2189" y="2094"/>
                  </a:lnTo>
                  <a:lnTo>
                    <a:pt x="2186" y="2108"/>
                  </a:lnTo>
                  <a:lnTo>
                    <a:pt x="2163" y="2127"/>
                  </a:lnTo>
                  <a:lnTo>
                    <a:pt x="2156" y="2143"/>
                  </a:lnTo>
                  <a:lnTo>
                    <a:pt x="2147" y="2159"/>
                  </a:lnTo>
                  <a:lnTo>
                    <a:pt x="2130" y="2174"/>
                  </a:lnTo>
                  <a:lnTo>
                    <a:pt x="2109" y="2187"/>
                  </a:lnTo>
                  <a:lnTo>
                    <a:pt x="2083" y="2194"/>
                  </a:lnTo>
                  <a:lnTo>
                    <a:pt x="2057" y="2201"/>
                  </a:lnTo>
                  <a:lnTo>
                    <a:pt x="2030" y="2206"/>
                  </a:lnTo>
                  <a:lnTo>
                    <a:pt x="2006" y="2211"/>
                  </a:lnTo>
                  <a:lnTo>
                    <a:pt x="2001" y="2208"/>
                  </a:lnTo>
                  <a:lnTo>
                    <a:pt x="1997" y="2204"/>
                  </a:lnTo>
                  <a:lnTo>
                    <a:pt x="1994" y="2202"/>
                  </a:lnTo>
                  <a:lnTo>
                    <a:pt x="1990" y="2197"/>
                  </a:lnTo>
                  <a:lnTo>
                    <a:pt x="1987" y="2194"/>
                  </a:lnTo>
                  <a:lnTo>
                    <a:pt x="1985" y="2185"/>
                  </a:lnTo>
                  <a:lnTo>
                    <a:pt x="1985" y="2174"/>
                  </a:lnTo>
                  <a:lnTo>
                    <a:pt x="1985" y="2162"/>
                  </a:lnTo>
                  <a:lnTo>
                    <a:pt x="1983" y="2150"/>
                  </a:lnTo>
                  <a:lnTo>
                    <a:pt x="1973" y="2133"/>
                  </a:lnTo>
                  <a:lnTo>
                    <a:pt x="1959" y="2117"/>
                  </a:lnTo>
                  <a:lnTo>
                    <a:pt x="1945" y="2099"/>
                  </a:lnTo>
                  <a:lnTo>
                    <a:pt x="1936" y="2082"/>
                  </a:lnTo>
                  <a:lnTo>
                    <a:pt x="1940" y="2070"/>
                  </a:lnTo>
                  <a:lnTo>
                    <a:pt x="1940" y="2068"/>
                  </a:lnTo>
                  <a:lnTo>
                    <a:pt x="1936" y="2064"/>
                  </a:lnTo>
                  <a:lnTo>
                    <a:pt x="1933" y="2063"/>
                  </a:lnTo>
                  <a:lnTo>
                    <a:pt x="1931" y="2059"/>
                  </a:lnTo>
                  <a:lnTo>
                    <a:pt x="1929" y="2059"/>
                  </a:lnTo>
                  <a:lnTo>
                    <a:pt x="1927" y="2054"/>
                  </a:lnTo>
                  <a:lnTo>
                    <a:pt x="1929" y="2049"/>
                  </a:lnTo>
                  <a:lnTo>
                    <a:pt x="1929" y="2045"/>
                  </a:lnTo>
                  <a:lnTo>
                    <a:pt x="1931" y="2042"/>
                  </a:lnTo>
                  <a:lnTo>
                    <a:pt x="1933" y="2038"/>
                  </a:lnTo>
                  <a:lnTo>
                    <a:pt x="1926" y="2035"/>
                  </a:lnTo>
                  <a:lnTo>
                    <a:pt x="1926" y="2031"/>
                  </a:lnTo>
                  <a:lnTo>
                    <a:pt x="1926" y="2028"/>
                  </a:lnTo>
                  <a:lnTo>
                    <a:pt x="1927" y="2023"/>
                  </a:lnTo>
                  <a:lnTo>
                    <a:pt x="1929" y="2019"/>
                  </a:lnTo>
                  <a:lnTo>
                    <a:pt x="1929" y="2014"/>
                  </a:lnTo>
                  <a:lnTo>
                    <a:pt x="1929" y="2009"/>
                  </a:lnTo>
                  <a:lnTo>
                    <a:pt x="1922" y="1995"/>
                  </a:lnTo>
                  <a:lnTo>
                    <a:pt x="1912" y="1979"/>
                  </a:lnTo>
                  <a:lnTo>
                    <a:pt x="1901" y="1965"/>
                  </a:lnTo>
                  <a:lnTo>
                    <a:pt x="1894" y="1951"/>
                  </a:lnTo>
                  <a:lnTo>
                    <a:pt x="1892" y="1934"/>
                  </a:lnTo>
                  <a:lnTo>
                    <a:pt x="1896" y="1914"/>
                  </a:lnTo>
                  <a:lnTo>
                    <a:pt x="1903" y="1897"/>
                  </a:lnTo>
                  <a:lnTo>
                    <a:pt x="1913" y="1878"/>
                  </a:lnTo>
                  <a:lnTo>
                    <a:pt x="1920" y="1862"/>
                  </a:lnTo>
                  <a:lnTo>
                    <a:pt x="1926" y="1848"/>
                  </a:lnTo>
                  <a:lnTo>
                    <a:pt x="1919" y="1834"/>
                  </a:lnTo>
                  <a:lnTo>
                    <a:pt x="1917" y="1822"/>
                  </a:lnTo>
                  <a:lnTo>
                    <a:pt x="1917" y="1810"/>
                  </a:lnTo>
                  <a:lnTo>
                    <a:pt x="1913" y="1794"/>
                  </a:lnTo>
                  <a:lnTo>
                    <a:pt x="1903" y="1773"/>
                  </a:lnTo>
                  <a:lnTo>
                    <a:pt x="1887" y="1752"/>
                  </a:lnTo>
                  <a:lnTo>
                    <a:pt x="1872" y="1733"/>
                  </a:lnTo>
                  <a:lnTo>
                    <a:pt x="1856" y="1717"/>
                  </a:lnTo>
                  <a:lnTo>
                    <a:pt x="1861" y="1696"/>
                  </a:lnTo>
                  <a:lnTo>
                    <a:pt x="1866" y="1677"/>
                  </a:lnTo>
                  <a:lnTo>
                    <a:pt x="1872" y="1656"/>
                  </a:lnTo>
                  <a:lnTo>
                    <a:pt x="1866" y="1653"/>
                  </a:lnTo>
                  <a:lnTo>
                    <a:pt x="1863" y="1651"/>
                  </a:lnTo>
                  <a:lnTo>
                    <a:pt x="1859" y="1647"/>
                  </a:lnTo>
                  <a:lnTo>
                    <a:pt x="1856" y="1646"/>
                  </a:lnTo>
                  <a:lnTo>
                    <a:pt x="1851" y="1646"/>
                  </a:lnTo>
                  <a:lnTo>
                    <a:pt x="1844" y="1644"/>
                  </a:lnTo>
                  <a:lnTo>
                    <a:pt x="1840" y="1647"/>
                  </a:lnTo>
                  <a:lnTo>
                    <a:pt x="1838" y="1649"/>
                  </a:lnTo>
                  <a:lnTo>
                    <a:pt x="1833" y="1651"/>
                  </a:lnTo>
                  <a:lnTo>
                    <a:pt x="1828" y="1651"/>
                  </a:lnTo>
                  <a:lnTo>
                    <a:pt x="1821" y="1651"/>
                  </a:lnTo>
                  <a:lnTo>
                    <a:pt x="1802" y="1621"/>
                  </a:lnTo>
                  <a:lnTo>
                    <a:pt x="1789" y="1619"/>
                  </a:lnTo>
                  <a:lnTo>
                    <a:pt x="1777" y="1618"/>
                  </a:lnTo>
                  <a:lnTo>
                    <a:pt x="1763" y="1616"/>
                  </a:lnTo>
                  <a:lnTo>
                    <a:pt x="1746" y="1623"/>
                  </a:lnTo>
                  <a:lnTo>
                    <a:pt x="1728" y="1630"/>
                  </a:lnTo>
                  <a:lnTo>
                    <a:pt x="1714" y="1635"/>
                  </a:lnTo>
                  <a:lnTo>
                    <a:pt x="1680" y="1628"/>
                  </a:lnTo>
                  <a:lnTo>
                    <a:pt x="1676" y="1640"/>
                  </a:lnTo>
                  <a:lnTo>
                    <a:pt x="1664" y="1640"/>
                  </a:lnTo>
                  <a:lnTo>
                    <a:pt x="1653" y="1637"/>
                  </a:lnTo>
                  <a:lnTo>
                    <a:pt x="1645" y="1635"/>
                  </a:lnTo>
                  <a:lnTo>
                    <a:pt x="1641" y="1637"/>
                  </a:lnTo>
                  <a:lnTo>
                    <a:pt x="1638" y="1640"/>
                  </a:lnTo>
                  <a:lnTo>
                    <a:pt x="1632" y="1642"/>
                  </a:lnTo>
                  <a:lnTo>
                    <a:pt x="1625" y="1644"/>
                  </a:lnTo>
                  <a:lnTo>
                    <a:pt x="1615" y="1632"/>
                  </a:lnTo>
                  <a:lnTo>
                    <a:pt x="1601" y="1625"/>
                  </a:lnTo>
                  <a:lnTo>
                    <a:pt x="1587" y="1618"/>
                  </a:lnTo>
                  <a:lnTo>
                    <a:pt x="1573" y="1611"/>
                  </a:lnTo>
                  <a:lnTo>
                    <a:pt x="1561" y="1602"/>
                  </a:lnTo>
                  <a:lnTo>
                    <a:pt x="1552" y="1579"/>
                  </a:lnTo>
                  <a:lnTo>
                    <a:pt x="1542" y="1567"/>
                  </a:lnTo>
                  <a:lnTo>
                    <a:pt x="1526" y="1555"/>
                  </a:lnTo>
                  <a:lnTo>
                    <a:pt x="1512" y="1543"/>
                  </a:lnTo>
                  <a:lnTo>
                    <a:pt x="1503" y="1532"/>
                  </a:lnTo>
                  <a:lnTo>
                    <a:pt x="1503" y="1509"/>
                  </a:lnTo>
                  <a:lnTo>
                    <a:pt x="1500" y="1499"/>
                  </a:lnTo>
                  <a:lnTo>
                    <a:pt x="1501" y="1483"/>
                  </a:lnTo>
                  <a:lnTo>
                    <a:pt x="1505" y="1469"/>
                  </a:lnTo>
                  <a:lnTo>
                    <a:pt x="1508" y="1457"/>
                  </a:lnTo>
                  <a:lnTo>
                    <a:pt x="1510" y="1448"/>
                  </a:lnTo>
                  <a:lnTo>
                    <a:pt x="1510" y="1434"/>
                  </a:lnTo>
                  <a:lnTo>
                    <a:pt x="1507" y="1426"/>
                  </a:lnTo>
                  <a:lnTo>
                    <a:pt x="1501" y="1417"/>
                  </a:lnTo>
                  <a:lnTo>
                    <a:pt x="1498" y="1410"/>
                  </a:lnTo>
                  <a:lnTo>
                    <a:pt x="1498" y="1399"/>
                  </a:lnTo>
                  <a:lnTo>
                    <a:pt x="1501" y="1385"/>
                  </a:lnTo>
                  <a:lnTo>
                    <a:pt x="1508" y="1370"/>
                  </a:lnTo>
                  <a:lnTo>
                    <a:pt x="1515" y="1352"/>
                  </a:lnTo>
                  <a:lnTo>
                    <a:pt x="1522" y="1337"/>
                  </a:lnTo>
                  <a:lnTo>
                    <a:pt x="1529" y="1324"/>
                  </a:lnTo>
                  <a:lnTo>
                    <a:pt x="1533" y="1317"/>
                  </a:lnTo>
                  <a:lnTo>
                    <a:pt x="1545" y="1307"/>
                  </a:lnTo>
                  <a:lnTo>
                    <a:pt x="1559" y="1298"/>
                  </a:lnTo>
                  <a:lnTo>
                    <a:pt x="1573" y="1291"/>
                  </a:lnTo>
                  <a:lnTo>
                    <a:pt x="1587" y="1282"/>
                  </a:lnTo>
                  <a:lnTo>
                    <a:pt x="1590" y="1274"/>
                  </a:lnTo>
                  <a:lnTo>
                    <a:pt x="1590" y="1263"/>
                  </a:lnTo>
                  <a:lnTo>
                    <a:pt x="1589" y="1251"/>
                  </a:lnTo>
                  <a:lnTo>
                    <a:pt x="1590" y="1241"/>
                  </a:lnTo>
                  <a:lnTo>
                    <a:pt x="1599" y="1227"/>
                  </a:lnTo>
                  <a:lnTo>
                    <a:pt x="1611" y="1216"/>
                  </a:lnTo>
                  <a:lnTo>
                    <a:pt x="1624" y="1206"/>
                  </a:lnTo>
                  <a:lnTo>
                    <a:pt x="1636" y="1195"/>
                  </a:lnTo>
                  <a:lnTo>
                    <a:pt x="1646" y="1183"/>
                  </a:lnTo>
                  <a:lnTo>
                    <a:pt x="1652" y="1167"/>
                  </a:lnTo>
                  <a:lnTo>
                    <a:pt x="1652" y="1166"/>
                  </a:lnTo>
                  <a:lnTo>
                    <a:pt x="1650" y="1166"/>
                  </a:lnTo>
                  <a:lnTo>
                    <a:pt x="1650" y="1164"/>
                  </a:lnTo>
                  <a:lnTo>
                    <a:pt x="1650" y="1162"/>
                  </a:lnTo>
                  <a:lnTo>
                    <a:pt x="1648" y="1160"/>
                  </a:lnTo>
                  <a:lnTo>
                    <a:pt x="1645" y="1159"/>
                  </a:lnTo>
                  <a:lnTo>
                    <a:pt x="1641" y="1157"/>
                  </a:lnTo>
                  <a:lnTo>
                    <a:pt x="1638" y="1157"/>
                  </a:lnTo>
                  <a:lnTo>
                    <a:pt x="1632" y="1155"/>
                  </a:lnTo>
                  <a:lnTo>
                    <a:pt x="1629" y="1159"/>
                  </a:lnTo>
                  <a:lnTo>
                    <a:pt x="1625" y="1159"/>
                  </a:lnTo>
                  <a:lnTo>
                    <a:pt x="1620" y="1160"/>
                  </a:lnTo>
                  <a:lnTo>
                    <a:pt x="1613" y="1160"/>
                  </a:lnTo>
                  <a:lnTo>
                    <a:pt x="1613" y="1155"/>
                  </a:lnTo>
                  <a:lnTo>
                    <a:pt x="1610" y="1155"/>
                  </a:lnTo>
                  <a:lnTo>
                    <a:pt x="1610" y="1141"/>
                  </a:lnTo>
                  <a:lnTo>
                    <a:pt x="1608" y="1122"/>
                  </a:lnTo>
                  <a:lnTo>
                    <a:pt x="1606" y="1099"/>
                  </a:lnTo>
                  <a:lnTo>
                    <a:pt x="1606" y="1077"/>
                  </a:lnTo>
                  <a:lnTo>
                    <a:pt x="1606" y="1057"/>
                  </a:lnTo>
                  <a:lnTo>
                    <a:pt x="1610" y="1045"/>
                  </a:lnTo>
                  <a:lnTo>
                    <a:pt x="1611" y="1040"/>
                  </a:lnTo>
                  <a:lnTo>
                    <a:pt x="1613" y="1036"/>
                  </a:lnTo>
                  <a:lnTo>
                    <a:pt x="1615" y="1035"/>
                  </a:lnTo>
                  <a:lnTo>
                    <a:pt x="1617" y="1035"/>
                  </a:lnTo>
                  <a:lnTo>
                    <a:pt x="1620" y="1035"/>
                  </a:lnTo>
                  <a:lnTo>
                    <a:pt x="1624" y="1033"/>
                  </a:lnTo>
                  <a:lnTo>
                    <a:pt x="1629" y="1033"/>
                  </a:lnTo>
                  <a:lnTo>
                    <a:pt x="1643" y="1038"/>
                  </a:lnTo>
                  <a:lnTo>
                    <a:pt x="1659" y="1042"/>
                  </a:lnTo>
                  <a:lnTo>
                    <a:pt x="1676" y="1042"/>
                  </a:lnTo>
                  <a:lnTo>
                    <a:pt x="1693" y="1038"/>
                  </a:lnTo>
                  <a:lnTo>
                    <a:pt x="1706" y="1033"/>
                  </a:lnTo>
                  <a:lnTo>
                    <a:pt x="1707" y="1031"/>
                  </a:lnTo>
                  <a:lnTo>
                    <a:pt x="1707" y="1029"/>
                  </a:lnTo>
                  <a:lnTo>
                    <a:pt x="1709" y="1029"/>
                  </a:lnTo>
                  <a:lnTo>
                    <a:pt x="1709" y="1028"/>
                  </a:lnTo>
                  <a:lnTo>
                    <a:pt x="1709" y="1026"/>
                  </a:lnTo>
                  <a:lnTo>
                    <a:pt x="1713" y="1012"/>
                  </a:lnTo>
                  <a:lnTo>
                    <a:pt x="1713" y="996"/>
                  </a:lnTo>
                  <a:lnTo>
                    <a:pt x="1711" y="981"/>
                  </a:lnTo>
                  <a:lnTo>
                    <a:pt x="1709" y="963"/>
                  </a:lnTo>
                  <a:lnTo>
                    <a:pt x="1697" y="960"/>
                  </a:lnTo>
                  <a:lnTo>
                    <a:pt x="1685" y="956"/>
                  </a:lnTo>
                  <a:lnTo>
                    <a:pt x="1673" y="949"/>
                  </a:lnTo>
                  <a:lnTo>
                    <a:pt x="1664" y="940"/>
                  </a:lnTo>
                  <a:lnTo>
                    <a:pt x="1667" y="939"/>
                  </a:lnTo>
                  <a:lnTo>
                    <a:pt x="1671" y="937"/>
                  </a:lnTo>
                  <a:lnTo>
                    <a:pt x="1673" y="935"/>
                  </a:lnTo>
                  <a:lnTo>
                    <a:pt x="1676" y="935"/>
                  </a:lnTo>
                  <a:lnTo>
                    <a:pt x="1680" y="933"/>
                  </a:lnTo>
                  <a:lnTo>
                    <a:pt x="1686" y="933"/>
                  </a:lnTo>
                  <a:lnTo>
                    <a:pt x="1690" y="932"/>
                  </a:lnTo>
                  <a:lnTo>
                    <a:pt x="1695" y="930"/>
                  </a:lnTo>
                  <a:lnTo>
                    <a:pt x="1700" y="930"/>
                  </a:lnTo>
                  <a:lnTo>
                    <a:pt x="1706" y="930"/>
                  </a:lnTo>
                  <a:lnTo>
                    <a:pt x="1706" y="911"/>
                  </a:lnTo>
                  <a:lnTo>
                    <a:pt x="1711" y="911"/>
                  </a:lnTo>
                  <a:lnTo>
                    <a:pt x="1716" y="912"/>
                  </a:lnTo>
                  <a:lnTo>
                    <a:pt x="1718" y="914"/>
                  </a:lnTo>
                  <a:lnTo>
                    <a:pt x="1721" y="914"/>
                  </a:lnTo>
                  <a:lnTo>
                    <a:pt x="1725" y="916"/>
                  </a:lnTo>
                  <a:lnTo>
                    <a:pt x="1728" y="918"/>
                  </a:lnTo>
                  <a:lnTo>
                    <a:pt x="1732" y="914"/>
                  </a:lnTo>
                  <a:lnTo>
                    <a:pt x="1737" y="912"/>
                  </a:lnTo>
                  <a:lnTo>
                    <a:pt x="1741" y="911"/>
                  </a:lnTo>
                  <a:lnTo>
                    <a:pt x="1746" y="909"/>
                  </a:lnTo>
                  <a:lnTo>
                    <a:pt x="1748" y="907"/>
                  </a:lnTo>
                  <a:lnTo>
                    <a:pt x="1749" y="904"/>
                  </a:lnTo>
                  <a:lnTo>
                    <a:pt x="1749" y="900"/>
                  </a:lnTo>
                  <a:lnTo>
                    <a:pt x="1749" y="897"/>
                  </a:lnTo>
                  <a:lnTo>
                    <a:pt x="1749" y="893"/>
                  </a:lnTo>
                  <a:lnTo>
                    <a:pt x="1751" y="890"/>
                  </a:lnTo>
                  <a:lnTo>
                    <a:pt x="1753" y="886"/>
                  </a:lnTo>
                  <a:lnTo>
                    <a:pt x="1786" y="876"/>
                  </a:lnTo>
                  <a:lnTo>
                    <a:pt x="1793" y="865"/>
                  </a:lnTo>
                  <a:lnTo>
                    <a:pt x="1795" y="855"/>
                  </a:lnTo>
                  <a:lnTo>
                    <a:pt x="1800" y="844"/>
                  </a:lnTo>
                  <a:lnTo>
                    <a:pt x="1810" y="837"/>
                  </a:lnTo>
                  <a:lnTo>
                    <a:pt x="1823" y="832"/>
                  </a:lnTo>
                  <a:lnTo>
                    <a:pt x="1838" y="827"/>
                  </a:lnTo>
                  <a:lnTo>
                    <a:pt x="1852" y="822"/>
                  </a:lnTo>
                  <a:lnTo>
                    <a:pt x="1854" y="820"/>
                  </a:lnTo>
                  <a:lnTo>
                    <a:pt x="1854" y="820"/>
                  </a:lnTo>
                  <a:lnTo>
                    <a:pt x="1854" y="818"/>
                  </a:lnTo>
                  <a:lnTo>
                    <a:pt x="1854" y="816"/>
                  </a:lnTo>
                  <a:lnTo>
                    <a:pt x="1856" y="815"/>
                  </a:lnTo>
                  <a:lnTo>
                    <a:pt x="1849" y="797"/>
                  </a:lnTo>
                  <a:lnTo>
                    <a:pt x="1845" y="776"/>
                  </a:lnTo>
                  <a:lnTo>
                    <a:pt x="1845" y="757"/>
                  </a:lnTo>
                  <a:lnTo>
                    <a:pt x="1844" y="741"/>
                  </a:lnTo>
                  <a:lnTo>
                    <a:pt x="1859" y="740"/>
                  </a:lnTo>
                  <a:lnTo>
                    <a:pt x="1870" y="736"/>
                  </a:lnTo>
                  <a:lnTo>
                    <a:pt x="1882" y="733"/>
                  </a:lnTo>
                  <a:lnTo>
                    <a:pt x="1882" y="741"/>
                  </a:lnTo>
                  <a:lnTo>
                    <a:pt x="1880" y="748"/>
                  </a:lnTo>
                  <a:lnTo>
                    <a:pt x="1878" y="761"/>
                  </a:lnTo>
                  <a:lnTo>
                    <a:pt x="1877" y="778"/>
                  </a:lnTo>
                  <a:lnTo>
                    <a:pt x="1875" y="794"/>
                  </a:lnTo>
                  <a:lnTo>
                    <a:pt x="1875" y="806"/>
                  </a:lnTo>
                  <a:lnTo>
                    <a:pt x="1880" y="809"/>
                  </a:lnTo>
                  <a:lnTo>
                    <a:pt x="1884" y="811"/>
                  </a:lnTo>
                  <a:lnTo>
                    <a:pt x="1885" y="813"/>
                  </a:lnTo>
                  <a:lnTo>
                    <a:pt x="1889" y="815"/>
                  </a:lnTo>
                  <a:lnTo>
                    <a:pt x="1894" y="818"/>
                  </a:lnTo>
                  <a:lnTo>
                    <a:pt x="1905" y="813"/>
                  </a:lnTo>
                  <a:lnTo>
                    <a:pt x="1912" y="813"/>
                  </a:lnTo>
                  <a:lnTo>
                    <a:pt x="1917" y="816"/>
                  </a:lnTo>
                  <a:lnTo>
                    <a:pt x="1924" y="822"/>
                  </a:lnTo>
                  <a:lnTo>
                    <a:pt x="1933" y="822"/>
                  </a:lnTo>
                  <a:lnTo>
                    <a:pt x="1943" y="818"/>
                  </a:lnTo>
                  <a:lnTo>
                    <a:pt x="1952" y="813"/>
                  </a:lnTo>
                  <a:lnTo>
                    <a:pt x="1957" y="808"/>
                  </a:lnTo>
                  <a:lnTo>
                    <a:pt x="1964" y="804"/>
                  </a:lnTo>
                  <a:lnTo>
                    <a:pt x="1973" y="801"/>
                  </a:lnTo>
                  <a:lnTo>
                    <a:pt x="1987" y="802"/>
                  </a:lnTo>
                  <a:lnTo>
                    <a:pt x="2006" y="806"/>
                  </a:lnTo>
                  <a:lnTo>
                    <a:pt x="2008" y="801"/>
                  </a:lnTo>
                  <a:lnTo>
                    <a:pt x="2009" y="799"/>
                  </a:lnTo>
                  <a:lnTo>
                    <a:pt x="2013" y="795"/>
                  </a:lnTo>
                  <a:lnTo>
                    <a:pt x="2016" y="794"/>
                  </a:lnTo>
                  <a:lnTo>
                    <a:pt x="2020" y="794"/>
                  </a:lnTo>
                  <a:lnTo>
                    <a:pt x="2025" y="792"/>
                  </a:lnTo>
                  <a:lnTo>
                    <a:pt x="2025" y="762"/>
                  </a:lnTo>
                  <a:lnTo>
                    <a:pt x="2029" y="738"/>
                  </a:lnTo>
                  <a:lnTo>
                    <a:pt x="2032" y="734"/>
                  </a:lnTo>
                  <a:lnTo>
                    <a:pt x="2036" y="733"/>
                  </a:lnTo>
                  <a:lnTo>
                    <a:pt x="2039" y="729"/>
                  </a:lnTo>
                  <a:lnTo>
                    <a:pt x="2043" y="727"/>
                  </a:lnTo>
                  <a:lnTo>
                    <a:pt x="2048" y="726"/>
                  </a:lnTo>
                  <a:lnTo>
                    <a:pt x="2048" y="729"/>
                  </a:lnTo>
                  <a:lnTo>
                    <a:pt x="2051" y="733"/>
                  </a:lnTo>
                  <a:lnTo>
                    <a:pt x="2053" y="736"/>
                  </a:lnTo>
                  <a:lnTo>
                    <a:pt x="2055" y="740"/>
                  </a:lnTo>
                  <a:lnTo>
                    <a:pt x="2057" y="741"/>
                  </a:lnTo>
                  <a:lnTo>
                    <a:pt x="2062" y="743"/>
                  </a:lnTo>
                  <a:lnTo>
                    <a:pt x="2067" y="745"/>
                  </a:lnTo>
                  <a:lnTo>
                    <a:pt x="2065" y="729"/>
                  </a:lnTo>
                  <a:lnTo>
                    <a:pt x="2064" y="719"/>
                  </a:lnTo>
                  <a:lnTo>
                    <a:pt x="2060" y="712"/>
                  </a:lnTo>
                  <a:lnTo>
                    <a:pt x="2058" y="703"/>
                  </a:lnTo>
                  <a:lnTo>
                    <a:pt x="2055" y="687"/>
                  </a:lnTo>
                  <a:lnTo>
                    <a:pt x="2064" y="686"/>
                  </a:lnTo>
                  <a:lnTo>
                    <a:pt x="2070" y="682"/>
                  </a:lnTo>
                  <a:lnTo>
                    <a:pt x="2076" y="679"/>
                  </a:lnTo>
                  <a:lnTo>
                    <a:pt x="2083" y="675"/>
                  </a:lnTo>
                  <a:lnTo>
                    <a:pt x="2095" y="675"/>
                  </a:lnTo>
                  <a:lnTo>
                    <a:pt x="2107" y="677"/>
                  </a:lnTo>
                  <a:lnTo>
                    <a:pt x="2116" y="679"/>
                  </a:lnTo>
                  <a:lnTo>
                    <a:pt x="2125" y="675"/>
                  </a:lnTo>
                  <a:lnTo>
                    <a:pt x="2132" y="665"/>
                  </a:lnTo>
                  <a:lnTo>
                    <a:pt x="2126" y="663"/>
                  </a:lnTo>
                  <a:lnTo>
                    <a:pt x="2121" y="661"/>
                  </a:lnTo>
                  <a:lnTo>
                    <a:pt x="2118" y="659"/>
                  </a:lnTo>
                  <a:lnTo>
                    <a:pt x="2112" y="658"/>
                  </a:lnTo>
                  <a:lnTo>
                    <a:pt x="2105" y="658"/>
                  </a:lnTo>
                  <a:lnTo>
                    <a:pt x="2088" y="666"/>
                  </a:lnTo>
                  <a:lnTo>
                    <a:pt x="2069" y="672"/>
                  </a:lnTo>
                  <a:lnTo>
                    <a:pt x="2048" y="675"/>
                  </a:lnTo>
                  <a:lnTo>
                    <a:pt x="2044" y="666"/>
                  </a:lnTo>
                  <a:lnTo>
                    <a:pt x="2039" y="659"/>
                  </a:lnTo>
                  <a:lnTo>
                    <a:pt x="2034" y="652"/>
                  </a:lnTo>
                  <a:lnTo>
                    <a:pt x="2030" y="644"/>
                  </a:lnTo>
                  <a:lnTo>
                    <a:pt x="2029" y="630"/>
                  </a:lnTo>
                  <a:lnTo>
                    <a:pt x="2030" y="619"/>
                  </a:lnTo>
                  <a:lnTo>
                    <a:pt x="2029" y="607"/>
                  </a:lnTo>
                  <a:lnTo>
                    <a:pt x="2027" y="593"/>
                  </a:lnTo>
                  <a:lnTo>
                    <a:pt x="2029" y="581"/>
                  </a:lnTo>
                  <a:lnTo>
                    <a:pt x="2037" y="563"/>
                  </a:lnTo>
                  <a:lnTo>
                    <a:pt x="2051" y="551"/>
                  </a:lnTo>
                  <a:lnTo>
                    <a:pt x="2065" y="537"/>
                  </a:lnTo>
                  <a:lnTo>
                    <a:pt x="2077" y="523"/>
                  </a:lnTo>
                  <a:lnTo>
                    <a:pt x="2086" y="507"/>
                  </a:lnTo>
                  <a:lnTo>
                    <a:pt x="2081" y="502"/>
                  </a:lnTo>
                  <a:lnTo>
                    <a:pt x="2076" y="497"/>
                  </a:lnTo>
                  <a:lnTo>
                    <a:pt x="2070" y="492"/>
                  </a:lnTo>
                  <a:lnTo>
                    <a:pt x="2057" y="494"/>
                  </a:lnTo>
                  <a:lnTo>
                    <a:pt x="2041" y="495"/>
                  </a:lnTo>
                  <a:lnTo>
                    <a:pt x="2036" y="520"/>
                  </a:lnTo>
                  <a:lnTo>
                    <a:pt x="2027" y="539"/>
                  </a:lnTo>
                  <a:lnTo>
                    <a:pt x="2015" y="555"/>
                  </a:lnTo>
                  <a:lnTo>
                    <a:pt x="2001" y="570"/>
                  </a:lnTo>
                  <a:lnTo>
                    <a:pt x="1988" y="588"/>
                  </a:lnTo>
                  <a:lnTo>
                    <a:pt x="1980" y="609"/>
                  </a:lnTo>
                  <a:lnTo>
                    <a:pt x="1974" y="633"/>
                  </a:lnTo>
                  <a:lnTo>
                    <a:pt x="1985" y="642"/>
                  </a:lnTo>
                  <a:lnTo>
                    <a:pt x="1995" y="652"/>
                  </a:lnTo>
                  <a:lnTo>
                    <a:pt x="2002" y="665"/>
                  </a:lnTo>
                  <a:lnTo>
                    <a:pt x="2006" y="680"/>
                  </a:lnTo>
                  <a:lnTo>
                    <a:pt x="2001" y="682"/>
                  </a:lnTo>
                  <a:lnTo>
                    <a:pt x="1999" y="684"/>
                  </a:lnTo>
                  <a:lnTo>
                    <a:pt x="1997" y="686"/>
                  </a:lnTo>
                  <a:lnTo>
                    <a:pt x="1997" y="686"/>
                  </a:lnTo>
                  <a:lnTo>
                    <a:pt x="1997" y="687"/>
                  </a:lnTo>
                  <a:lnTo>
                    <a:pt x="1995" y="689"/>
                  </a:lnTo>
                  <a:lnTo>
                    <a:pt x="1995" y="693"/>
                  </a:lnTo>
                  <a:lnTo>
                    <a:pt x="1994" y="694"/>
                  </a:lnTo>
                  <a:lnTo>
                    <a:pt x="1971" y="703"/>
                  </a:lnTo>
                  <a:lnTo>
                    <a:pt x="1968" y="724"/>
                  </a:lnTo>
                  <a:lnTo>
                    <a:pt x="1961" y="740"/>
                  </a:lnTo>
                  <a:lnTo>
                    <a:pt x="1954" y="752"/>
                  </a:lnTo>
                  <a:lnTo>
                    <a:pt x="1943" y="762"/>
                  </a:lnTo>
                  <a:lnTo>
                    <a:pt x="1934" y="773"/>
                  </a:lnTo>
                  <a:lnTo>
                    <a:pt x="1926" y="787"/>
                  </a:lnTo>
                  <a:lnTo>
                    <a:pt x="1920" y="787"/>
                  </a:lnTo>
                  <a:lnTo>
                    <a:pt x="1920" y="783"/>
                  </a:lnTo>
                  <a:lnTo>
                    <a:pt x="1906" y="764"/>
                  </a:lnTo>
                  <a:lnTo>
                    <a:pt x="1898" y="743"/>
                  </a:lnTo>
                  <a:lnTo>
                    <a:pt x="1892" y="720"/>
                  </a:lnTo>
                  <a:lnTo>
                    <a:pt x="1882" y="694"/>
                  </a:lnTo>
                  <a:lnTo>
                    <a:pt x="1868" y="701"/>
                  </a:lnTo>
                  <a:lnTo>
                    <a:pt x="1859" y="710"/>
                  </a:lnTo>
                  <a:lnTo>
                    <a:pt x="1849" y="717"/>
                  </a:lnTo>
                  <a:lnTo>
                    <a:pt x="1838" y="722"/>
                  </a:lnTo>
                  <a:lnTo>
                    <a:pt x="1821" y="726"/>
                  </a:lnTo>
                  <a:lnTo>
                    <a:pt x="1819" y="724"/>
                  </a:lnTo>
                  <a:lnTo>
                    <a:pt x="1817" y="724"/>
                  </a:lnTo>
                  <a:lnTo>
                    <a:pt x="1816" y="724"/>
                  </a:lnTo>
                  <a:lnTo>
                    <a:pt x="1814" y="722"/>
                  </a:lnTo>
                  <a:lnTo>
                    <a:pt x="1810" y="722"/>
                  </a:lnTo>
                  <a:lnTo>
                    <a:pt x="1809" y="701"/>
                  </a:lnTo>
                  <a:lnTo>
                    <a:pt x="1807" y="684"/>
                  </a:lnTo>
                  <a:lnTo>
                    <a:pt x="1803" y="670"/>
                  </a:lnTo>
                  <a:lnTo>
                    <a:pt x="1800" y="654"/>
                  </a:lnTo>
                  <a:lnTo>
                    <a:pt x="1798" y="633"/>
                  </a:lnTo>
                  <a:lnTo>
                    <a:pt x="1807" y="624"/>
                  </a:lnTo>
                  <a:lnTo>
                    <a:pt x="1810" y="616"/>
                  </a:lnTo>
                  <a:lnTo>
                    <a:pt x="1812" y="605"/>
                  </a:lnTo>
                  <a:lnTo>
                    <a:pt x="1817" y="591"/>
                  </a:lnTo>
                  <a:lnTo>
                    <a:pt x="1821" y="588"/>
                  </a:lnTo>
                  <a:lnTo>
                    <a:pt x="1826" y="583"/>
                  </a:lnTo>
                  <a:lnTo>
                    <a:pt x="1831" y="577"/>
                  </a:lnTo>
                  <a:lnTo>
                    <a:pt x="1837" y="572"/>
                  </a:lnTo>
                  <a:lnTo>
                    <a:pt x="1840" y="574"/>
                  </a:lnTo>
                  <a:lnTo>
                    <a:pt x="1842" y="576"/>
                  </a:lnTo>
                  <a:lnTo>
                    <a:pt x="1844" y="577"/>
                  </a:lnTo>
                  <a:lnTo>
                    <a:pt x="1845" y="579"/>
                  </a:lnTo>
                  <a:lnTo>
                    <a:pt x="1845" y="579"/>
                  </a:lnTo>
                  <a:lnTo>
                    <a:pt x="1849" y="576"/>
                  </a:lnTo>
                  <a:lnTo>
                    <a:pt x="1851" y="572"/>
                  </a:lnTo>
                  <a:lnTo>
                    <a:pt x="1852" y="569"/>
                  </a:lnTo>
                  <a:lnTo>
                    <a:pt x="1854" y="563"/>
                  </a:lnTo>
                  <a:lnTo>
                    <a:pt x="1856" y="560"/>
                  </a:lnTo>
                  <a:lnTo>
                    <a:pt x="1868" y="553"/>
                  </a:lnTo>
                  <a:lnTo>
                    <a:pt x="1878" y="549"/>
                  </a:lnTo>
                  <a:lnTo>
                    <a:pt x="1887" y="541"/>
                  </a:lnTo>
                  <a:lnTo>
                    <a:pt x="1884" y="539"/>
                  </a:lnTo>
                  <a:lnTo>
                    <a:pt x="1882" y="539"/>
                  </a:lnTo>
                  <a:lnTo>
                    <a:pt x="1880" y="539"/>
                  </a:lnTo>
                  <a:lnTo>
                    <a:pt x="1880" y="537"/>
                  </a:lnTo>
                  <a:lnTo>
                    <a:pt x="1880" y="537"/>
                  </a:lnTo>
                  <a:lnTo>
                    <a:pt x="1880" y="534"/>
                  </a:lnTo>
                  <a:lnTo>
                    <a:pt x="1878" y="530"/>
                  </a:lnTo>
                  <a:lnTo>
                    <a:pt x="1891" y="514"/>
                  </a:lnTo>
                  <a:lnTo>
                    <a:pt x="1903" y="495"/>
                  </a:lnTo>
                  <a:lnTo>
                    <a:pt x="1913" y="473"/>
                  </a:lnTo>
                  <a:lnTo>
                    <a:pt x="1924" y="450"/>
                  </a:lnTo>
                  <a:lnTo>
                    <a:pt x="1934" y="427"/>
                  </a:lnTo>
                  <a:lnTo>
                    <a:pt x="1947" y="406"/>
                  </a:lnTo>
                  <a:lnTo>
                    <a:pt x="1959" y="392"/>
                  </a:lnTo>
                  <a:lnTo>
                    <a:pt x="1974" y="384"/>
                  </a:lnTo>
                  <a:lnTo>
                    <a:pt x="1974" y="370"/>
                  </a:lnTo>
                  <a:lnTo>
                    <a:pt x="1990" y="370"/>
                  </a:lnTo>
                  <a:lnTo>
                    <a:pt x="1999" y="354"/>
                  </a:lnTo>
                  <a:lnTo>
                    <a:pt x="2013" y="343"/>
                  </a:lnTo>
                  <a:lnTo>
                    <a:pt x="2032" y="338"/>
                  </a:lnTo>
                  <a:lnTo>
                    <a:pt x="2034" y="340"/>
                  </a:lnTo>
                  <a:lnTo>
                    <a:pt x="2036" y="340"/>
                  </a:lnTo>
                  <a:lnTo>
                    <a:pt x="2036" y="340"/>
                  </a:lnTo>
                  <a:lnTo>
                    <a:pt x="2037" y="340"/>
                  </a:lnTo>
                  <a:lnTo>
                    <a:pt x="2041" y="342"/>
                  </a:lnTo>
                  <a:lnTo>
                    <a:pt x="2041" y="329"/>
                  </a:lnTo>
                  <a:lnTo>
                    <a:pt x="2046" y="329"/>
                  </a:lnTo>
                  <a:lnTo>
                    <a:pt x="2050" y="329"/>
                  </a:lnTo>
                  <a:lnTo>
                    <a:pt x="2053" y="329"/>
                  </a:lnTo>
                  <a:lnTo>
                    <a:pt x="2055" y="329"/>
                  </a:lnTo>
                  <a:lnTo>
                    <a:pt x="2057" y="331"/>
                  </a:lnTo>
                  <a:lnTo>
                    <a:pt x="2058" y="331"/>
                  </a:lnTo>
                  <a:lnTo>
                    <a:pt x="2064" y="335"/>
                  </a:lnTo>
                  <a:lnTo>
                    <a:pt x="2070" y="321"/>
                  </a:lnTo>
                  <a:lnTo>
                    <a:pt x="2081" y="312"/>
                  </a:lnTo>
                  <a:lnTo>
                    <a:pt x="2093" y="309"/>
                  </a:lnTo>
                  <a:lnTo>
                    <a:pt x="2109" y="305"/>
                  </a:lnTo>
                  <a:lnTo>
                    <a:pt x="2125" y="303"/>
                  </a:lnTo>
                  <a:lnTo>
                    <a:pt x="2132" y="310"/>
                  </a:lnTo>
                  <a:lnTo>
                    <a:pt x="2140" y="314"/>
                  </a:lnTo>
                  <a:lnTo>
                    <a:pt x="2147" y="315"/>
                  </a:lnTo>
                  <a:lnTo>
                    <a:pt x="2154" y="317"/>
                  </a:lnTo>
                  <a:lnTo>
                    <a:pt x="2160" y="324"/>
                  </a:lnTo>
                  <a:lnTo>
                    <a:pt x="2163" y="338"/>
                  </a:lnTo>
                  <a:lnTo>
                    <a:pt x="2161" y="340"/>
                  </a:lnTo>
                  <a:lnTo>
                    <a:pt x="2160" y="342"/>
                  </a:lnTo>
                  <a:lnTo>
                    <a:pt x="2158" y="342"/>
                  </a:lnTo>
                  <a:lnTo>
                    <a:pt x="2158" y="343"/>
                  </a:lnTo>
                  <a:lnTo>
                    <a:pt x="2156" y="345"/>
                  </a:lnTo>
                  <a:lnTo>
                    <a:pt x="2156" y="349"/>
                  </a:lnTo>
                  <a:lnTo>
                    <a:pt x="2158" y="352"/>
                  </a:lnTo>
                  <a:lnTo>
                    <a:pt x="2160" y="352"/>
                  </a:lnTo>
                  <a:lnTo>
                    <a:pt x="2161" y="354"/>
                  </a:lnTo>
                  <a:lnTo>
                    <a:pt x="2163" y="357"/>
                  </a:lnTo>
                  <a:lnTo>
                    <a:pt x="2175" y="352"/>
                  </a:lnTo>
                  <a:lnTo>
                    <a:pt x="2182" y="350"/>
                  </a:lnTo>
                  <a:lnTo>
                    <a:pt x="2187" y="350"/>
                  </a:lnTo>
                  <a:lnTo>
                    <a:pt x="2189" y="354"/>
                  </a:lnTo>
                  <a:lnTo>
                    <a:pt x="2191" y="359"/>
                  </a:lnTo>
                  <a:lnTo>
                    <a:pt x="2196" y="364"/>
                  </a:lnTo>
                  <a:lnTo>
                    <a:pt x="2201" y="370"/>
                  </a:lnTo>
                  <a:lnTo>
                    <a:pt x="2233" y="373"/>
                  </a:lnTo>
                  <a:lnTo>
                    <a:pt x="2245" y="380"/>
                  </a:lnTo>
                  <a:lnTo>
                    <a:pt x="2259" y="391"/>
                  </a:lnTo>
                  <a:lnTo>
                    <a:pt x="2273" y="405"/>
                  </a:lnTo>
                  <a:lnTo>
                    <a:pt x="2285" y="420"/>
                  </a:lnTo>
                  <a:lnTo>
                    <a:pt x="2296" y="436"/>
                  </a:lnTo>
                  <a:lnTo>
                    <a:pt x="2299" y="452"/>
                  </a:lnTo>
                  <a:lnTo>
                    <a:pt x="2297" y="467"/>
                  </a:lnTo>
                  <a:lnTo>
                    <a:pt x="2285" y="480"/>
                  </a:lnTo>
                  <a:lnTo>
                    <a:pt x="2269" y="488"/>
                  </a:lnTo>
                  <a:lnTo>
                    <a:pt x="2252" y="488"/>
                  </a:lnTo>
                  <a:lnTo>
                    <a:pt x="2236" y="481"/>
                  </a:lnTo>
                  <a:lnTo>
                    <a:pt x="2222" y="474"/>
                  </a:lnTo>
                  <a:lnTo>
                    <a:pt x="2208" y="469"/>
                  </a:lnTo>
                  <a:lnTo>
                    <a:pt x="2210" y="481"/>
                  </a:lnTo>
                  <a:lnTo>
                    <a:pt x="2212" y="497"/>
                  </a:lnTo>
                  <a:lnTo>
                    <a:pt x="2214" y="514"/>
                  </a:lnTo>
                  <a:lnTo>
                    <a:pt x="2217" y="528"/>
                  </a:lnTo>
                  <a:lnTo>
                    <a:pt x="2221" y="537"/>
                  </a:lnTo>
                  <a:lnTo>
                    <a:pt x="2224" y="542"/>
                  </a:lnTo>
                  <a:lnTo>
                    <a:pt x="2229" y="544"/>
                  </a:lnTo>
                  <a:lnTo>
                    <a:pt x="2233" y="548"/>
                  </a:lnTo>
                  <a:lnTo>
                    <a:pt x="2240" y="549"/>
                  </a:lnTo>
                  <a:lnTo>
                    <a:pt x="2238" y="537"/>
                  </a:lnTo>
                  <a:lnTo>
                    <a:pt x="2236" y="528"/>
                  </a:lnTo>
                  <a:lnTo>
                    <a:pt x="2236" y="518"/>
                  </a:lnTo>
                  <a:lnTo>
                    <a:pt x="2240" y="518"/>
                  </a:lnTo>
                  <a:lnTo>
                    <a:pt x="2240" y="514"/>
                  </a:lnTo>
                  <a:lnTo>
                    <a:pt x="2252" y="521"/>
                  </a:lnTo>
                  <a:lnTo>
                    <a:pt x="2264" y="528"/>
                  </a:lnTo>
                  <a:lnTo>
                    <a:pt x="2278" y="534"/>
                  </a:lnTo>
                  <a:lnTo>
                    <a:pt x="2280" y="530"/>
                  </a:lnTo>
                  <a:lnTo>
                    <a:pt x="2282" y="527"/>
                  </a:lnTo>
                  <a:lnTo>
                    <a:pt x="2283" y="525"/>
                  </a:lnTo>
                  <a:lnTo>
                    <a:pt x="2285" y="520"/>
                  </a:lnTo>
                  <a:lnTo>
                    <a:pt x="2285" y="514"/>
                  </a:lnTo>
                  <a:lnTo>
                    <a:pt x="2283" y="513"/>
                  </a:lnTo>
                  <a:lnTo>
                    <a:pt x="2282" y="511"/>
                  </a:lnTo>
                  <a:lnTo>
                    <a:pt x="2280" y="509"/>
                  </a:lnTo>
                  <a:lnTo>
                    <a:pt x="2280" y="507"/>
                  </a:lnTo>
                  <a:lnTo>
                    <a:pt x="2280" y="504"/>
                  </a:lnTo>
                  <a:lnTo>
                    <a:pt x="2278" y="499"/>
                  </a:lnTo>
                  <a:lnTo>
                    <a:pt x="2294" y="492"/>
                  </a:lnTo>
                  <a:lnTo>
                    <a:pt x="2304" y="481"/>
                  </a:lnTo>
                  <a:lnTo>
                    <a:pt x="2313" y="469"/>
                  </a:lnTo>
                  <a:lnTo>
                    <a:pt x="2318" y="471"/>
                  </a:lnTo>
                  <a:lnTo>
                    <a:pt x="2325" y="473"/>
                  </a:lnTo>
                  <a:lnTo>
                    <a:pt x="2332" y="474"/>
                  </a:lnTo>
                  <a:lnTo>
                    <a:pt x="2339" y="476"/>
                  </a:lnTo>
                  <a:lnTo>
                    <a:pt x="2336" y="438"/>
                  </a:lnTo>
                  <a:lnTo>
                    <a:pt x="2329" y="396"/>
                  </a:lnTo>
                  <a:lnTo>
                    <a:pt x="2358" y="396"/>
                  </a:lnTo>
                  <a:lnTo>
                    <a:pt x="2365" y="403"/>
                  </a:lnTo>
                  <a:lnTo>
                    <a:pt x="2372" y="413"/>
                  </a:lnTo>
                  <a:lnTo>
                    <a:pt x="2378" y="422"/>
                  </a:lnTo>
                  <a:lnTo>
                    <a:pt x="2378" y="431"/>
                  </a:lnTo>
                  <a:lnTo>
                    <a:pt x="2374" y="432"/>
                  </a:lnTo>
                  <a:lnTo>
                    <a:pt x="2372" y="432"/>
                  </a:lnTo>
                  <a:lnTo>
                    <a:pt x="2369" y="434"/>
                  </a:lnTo>
                  <a:lnTo>
                    <a:pt x="2362" y="434"/>
                  </a:lnTo>
                  <a:lnTo>
                    <a:pt x="2362" y="453"/>
                  </a:lnTo>
                  <a:lnTo>
                    <a:pt x="2367" y="455"/>
                  </a:lnTo>
                  <a:lnTo>
                    <a:pt x="2369" y="457"/>
                  </a:lnTo>
                  <a:lnTo>
                    <a:pt x="2372" y="459"/>
                  </a:lnTo>
                  <a:lnTo>
                    <a:pt x="2376" y="460"/>
                  </a:lnTo>
                  <a:lnTo>
                    <a:pt x="2381" y="460"/>
                  </a:lnTo>
                  <a:lnTo>
                    <a:pt x="2383" y="460"/>
                  </a:lnTo>
                  <a:lnTo>
                    <a:pt x="2385" y="459"/>
                  </a:lnTo>
                  <a:lnTo>
                    <a:pt x="2385" y="459"/>
                  </a:lnTo>
                  <a:lnTo>
                    <a:pt x="2386" y="459"/>
                  </a:lnTo>
                  <a:lnTo>
                    <a:pt x="2390" y="457"/>
                  </a:lnTo>
                  <a:lnTo>
                    <a:pt x="2392" y="452"/>
                  </a:lnTo>
                  <a:lnTo>
                    <a:pt x="2392" y="448"/>
                  </a:lnTo>
                  <a:lnTo>
                    <a:pt x="2392" y="443"/>
                  </a:lnTo>
                  <a:lnTo>
                    <a:pt x="2392" y="439"/>
                  </a:lnTo>
                  <a:lnTo>
                    <a:pt x="2390" y="434"/>
                  </a:lnTo>
                  <a:lnTo>
                    <a:pt x="2402" y="418"/>
                  </a:lnTo>
                  <a:lnTo>
                    <a:pt x="2416" y="405"/>
                  </a:lnTo>
                  <a:lnTo>
                    <a:pt x="2428" y="389"/>
                  </a:lnTo>
                  <a:lnTo>
                    <a:pt x="2434" y="387"/>
                  </a:lnTo>
                  <a:lnTo>
                    <a:pt x="2439" y="387"/>
                  </a:lnTo>
                  <a:lnTo>
                    <a:pt x="2441" y="385"/>
                  </a:lnTo>
                  <a:lnTo>
                    <a:pt x="2444" y="387"/>
                  </a:lnTo>
                  <a:lnTo>
                    <a:pt x="2448" y="389"/>
                  </a:lnTo>
                  <a:lnTo>
                    <a:pt x="2449" y="392"/>
                  </a:lnTo>
                  <a:lnTo>
                    <a:pt x="2451" y="396"/>
                  </a:lnTo>
                  <a:lnTo>
                    <a:pt x="2453" y="398"/>
                  </a:lnTo>
                  <a:lnTo>
                    <a:pt x="2454" y="401"/>
                  </a:lnTo>
                  <a:lnTo>
                    <a:pt x="2458" y="403"/>
                  </a:lnTo>
                  <a:lnTo>
                    <a:pt x="2458" y="399"/>
                  </a:lnTo>
                  <a:lnTo>
                    <a:pt x="2461" y="396"/>
                  </a:lnTo>
                  <a:lnTo>
                    <a:pt x="2463" y="392"/>
                  </a:lnTo>
                  <a:lnTo>
                    <a:pt x="2465" y="389"/>
                  </a:lnTo>
                  <a:lnTo>
                    <a:pt x="2465" y="384"/>
                  </a:lnTo>
                  <a:lnTo>
                    <a:pt x="2467" y="377"/>
                  </a:lnTo>
                  <a:lnTo>
                    <a:pt x="2482" y="377"/>
                  </a:lnTo>
                  <a:lnTo>
                    <a:pt x="2496" y="380"/>
                  </a:lnTo>
                  <a:lnTo>
                    <a:pt x="2509" y="384"/>
                  </a:lnTo>
                  <a:lnTo>
                    <a:pt x="2500" y="391"/>
                  </a:lnTo>
                  <a:lnTo>
                    <a:pt x="2491" y="396"/>
                  </a:lnTo>
                  <a:lnTo>
                    <a:pt x="2484" y="401"/>
                  </a:lnTo>
                  <a:lnTo>
                    <a:pt x="2477" y="411"/>
                  </a:lnTo>
                  <a:lnTo>
                    <a:pt x="2486" y="411"/>
                  </a:lnTo>
                  <a:lnTo>
                    <a:pt x="2491" y="406"/>
                  </a:lnTo>
                  <a:lnTo>
                    <a:pt x="2503" y="401"/>
                  </a:lnTo>
                  <a:lnTo>
                    <a:pt x="2516" y="396"/>
                  </a:lnTo>
                  <a:lnTo>
                    <a:pt x="2526" y="392"/>
                  </a:lnTo>
                  <a:lnTo>
                    <a:pt x="2537" y="389"/>
                  </a:lnTo>
                  <a:lnTo>
                    <a:pt x="2540" y="389"/>
                  </a:lnTo>
                  <a:lnTo>
                    <a:pt x="2542" y="391"/>
                  </a:lnTo>
                  <a:lnTo>
                    <a:pt x="2545" y="394"/>
                  </a:lnTo>
                  <a:lnTo>
                    <a:pt x="2547" y="396"/>
                  </a:lnTo>
                  <a:lnTo>
                    <a:pt x="2549" y="398"/>
                  </a:lnTo>
                  <a:lnTo>
                    <a:pt x="2552" y="398"/>
                  </a:lnTo>
                  <a:lnTo>
                    <a:pt x="2559" y="399"/>
                  </a:lnTo>
                  <a:lnTo>
                    <a:pt x="2561" y="396"/>
                  </a:lnTo>
                  <a:lnTo>
                    <a:pt x="2563" y="392"/>
                  </a:lnTo>
                  <a:lnTo>
                    <a:pt x="2564" y="391"/>
                  </a:lnTo>
                  <a:lnTo>
                    <a:pt x="2564" y="387"/>
                  </a:lnTo>
                  <a:lnTo>
                    <a:pt x="2566" y="382"/>
                  </a:lnTo>
                  <a:lnTo>
                    <a:pt x="2566" y="377"/>
                  </a:lnTo>
                  <a:lnTo>
                    <a:pt x="2563" y="373"/>
                  </a:lnTo>
                  <a:lnTo>
                    <a:pt x="2561" y="370"/>
                  </a:lnTo>
                  <a:lnTo>
                    <a:pt x="2559" y="366"/>
                  </a:lnTo>
                  <a:lnTo>
                    <a:pt x="2559" y="361"/>
                  </a:lnTo>
                  <a:lnTo>
                    <a:pt x="2559" y="354"/>
                  </a:lnTo>
                  <a:lnTo>
                    <a:pt x="2564" y="350"/>
                  </a:lnTo>
                  <a:lnTo>
                    <a:pt x="2568" y="347"/>
                  </a:lnTo>
                  <a:lnTo>
                    <a:pt x="2571" y="345"/>
                  </a:lnTo>
                  <a:lnTo>
                    <a:pt x="2578" y="342"/>
                  </a:lnTo>
                  <a:lnTo>
                    <a:pt x="2582" y="343"/>
                  </a:lnTo>
                  <a:lnTo>
                    <a:pt x="2587" y="345"/>
                  </a:lnTo>
                  <a:lnTo>
                    <a:pt x="2594" y="345"/>
                  </a:lnTo>
                  <a:lnTo>
                    <a:pt x="2601" y="345"/>
                  </a:lnTo>
                  <a:lnTo>
                    <a:pt x="2610" y="356"/>
                  </a:lnTo>
                  <a:lnTo>
                    <a:pt x="2622" y="368"/>
                  </a:lnTo>
                  <a:lnTo>
                    <a:pt x="2640" y="380"/>
                  </a:lnTo>
                  <a:lnTo>
                    <a:pt x="2655" y="392"/>
                  </a:lnTo>
                  <a:lnTo>
                    <a:pt x="2669" y="399"/>
                  </a:lnTo>
                  <a:lnTo>
                    <a:pt x="2678" y="403"/>
                  </a:lnTo>
                  <a:lnTo>
                    <a:pt x="2680" y="401"/>
                  </a:lnTo>
                  <a:lnTo>
                    <a:pt x="2680" y="401"/>
                  </a:lnTo>
                  <a:lnTo>
                    <a:pt x="2680" y="399"/>
                  </a:lnTo>
                  <a:lnTo>
                    <a:pt x="2680" y="399"/>
                  </a:lnTo>
                  <a:lnTo>
                    <a:pt x="2681" y="396"/>
                  </a:lnTo>
                  <a:lnTo>
                    <a:pt x="2676" y="391"/>
                  </a:lnTo>
                  <a:lnTo>
                    <a:pt x="2673" y="387"/>
                  </a:lnTo>
                  <a:lnTo>
                    <a:pt x="2671" y="382"/>
                  </a:lnTo>
                  <a:lnTo>
                    <a:pt x="2667" y="377"/>
                  </a:lnTo>
                  <a:lnTo>
                    <a:pt x="2666" y="370"/>
                  </a:lnTo>
                  <a:lnTo>
                    <a:pt x="2650" y="370"/>
                  </a:lnTo>
                  <a:lnTo>
                    <a:pt x="2652" y="349"/>
                  </a:lnTo>
                  <a:lnTo>
                    <a:pt x="2648" y="333"/>
                  </a:lnTo>
                  <a:lnTo>
                    <a:pt x="2646" y="319"/>
                  </a:lnTo>
                  <a:lnTo>
                    <a:pt x="2643" y="300"/>
                  </a:lnTo>
                  <a:lnTo>
                    <a:pt x="2653" y="293"/>
                  </a:lnTo>
                  <a:lnTo>
                    <a:pt x="2660" y="284"/>
                  </a:lnTo>
                  <a:lnTo>
                    <a:pt x="2664" y="274"/>
                  </a:lnTo>
                  <a:lnTo>
                    <a:pt x="2667" y="261"/>
                  </a:lnTo>
                  <a:lnTo>
                    <a:pt x="2671" y="251"/>
                  </a:lnTo>
                  <a:lnTo>
                    <a:pt x="2676" y="240"/>
                  </a:lnTo>
                  <a:lnTo>
                    <a:pt x="2683" y="232"/>
                  </a:lnTo>
                  <a:lnTo>
                    <a:pt x="2692" y="226"/>
                  </a:lnTo>
                  <a:lnTo>
                    <a:pt x="2708" y="225"/>
                  </a:lnTo>
                  <a:lnTo>
                    <a:pt x="2727" y="226"/>
                  </a:lnTo>
                  <a:lnTo>
                    <a:pt x="2732" y="235"/>
                  </a:lnTo>
                  <a:lnTo>
                    <a:pt x="2739" y="242"/>
                  </a:lnTo>
                  <a:lnTo>
                    <a:pt x="2737" y="256"/>
                  </a:lnTo>
                  <a:lnTo>
                    <a:pt x="2734" y="270"/>
                  </a:lnTo>
                  <a:lnTo>
                    <a:pt x="2730" y="282"/>
                  </a:lnTo>
                  <a:lnTo>
                    <a:pt x="2729" y="293"/>
                  </a:lnTo>
                  <a:lnTo>
                    <a:pt x="2727" y="300"/>
                  </a:lnTo>
                  <a:lnTo>
                    <a:pt x="2730" y="309"/>
                  </a:lnTo>
                  <a:lnTo>
                    <a:pt x="2736" y="321"/>
                  </a:lnTo>
                  <a:lnTo>
                    <a:pt x="2739" y="335"/>
                  </a:lnTo>
                  <a:lnTo>
                    <a:pt x="2742" y="345"/>
                  </a:lnTo>
                  <a:lnTo>
                    <a:pt x="2742" y="357"/>
                  </a:lnTo>
                  <a:lnTo>
                    <a:pt x="2739" y="368"/>
                  </a:lnTo>
                  <a:lnTo>
                    <a:pt x="2736" y="377"/>
                  </a:lnTo>
                  <a:lnTo>
                    <a:pt x="2736" y="384"/>
                  </a:lnTo>
                  <a:lnTo>
                    <a:pt x="2737" y="389"/>
                  </a:lnTo>
                  <a:lnTo>
                    <a:pt x="2739" y="392"/>
                  </a:lnTo>
                  <a:lnTo>
                    <a:pt x="2742" y="396"/>
                  </a:lnTo>
                  <a:lnTo>
                    <a:pt x="2746" y="399"/>
                  </a:lnTo>
                  <a:lnTo>
                    <a:pt x="2748" y="405"/>
                  </a:lnTo>
                  <a:lnTo>
                    <a:pt x="2751" y="411"/>
                  </a:lnTo>
                  <a:lnTo>
                    <a:pt x="2746" y="422"/>
                  </a:lnTo>
                  <a:lnTo>
                    <a:pt x="2742" y="434"/>
                  </a:lnTo>
                  <a:lnTo>
                    <a:pt x="2742" y="450"/>
                  </a:lnTo>
                  <a:lnTo>
                    <a:pt x="2737" y="453"/>
                  </a:lnTo>
                  <a:lnTo>
                    <a:pt x="2734" y="457"/>
                  </a:lnTo>
                  <a:lnTo>
                    <a:pt x="2729" y="459"/>
                  </a:lnTo>
                  <a:lnTo>
                    <a:pt x="2723" y="462"/>
                  </a:lnTo>
                  <a:lnTo>
                    <a:pt x="2716" y="464"/>
                  </a:lnTo>
                  <a:lnTo>
                    <a:pt x="2716" y="469"/>
                  </a:lnTo>
                  <a:lnTo>
                    <a:pt x="2736" y="469"/>
                  </a:lnTo>
                  <a:lnTo>
                    <a:pt x="2737" y="467"/>
                  </a:lnTo>
                  <a:lnTo>
                    <a:pt x="2737" y="467"/>
                  </a:lnTo>
                  <a:lnTo>
                    <a:pt x="2739" y="466"/>
                  </a:lnTo>
                  <a:lnTo>
                    <a:pt x="2739" y="466"/>
                  </a:lnTo>
                  <a:lnTo>
                    <a:pt x="2742" y="464"/>
                  </a:lnTo>
                  <a:lnTo>
                    <a:pt x="2749" y="452"/>
                  </a:lnTo>
                  <a:lnTo>
                    <a:pt x="2756" y="438"/>
                  </a:lnTo>
                  <a:lnTo>
                    <a:pt x="2762" y="427"/>
                  </a:lnTo>
                  <a:lnTo>
                    <a:pt x="2765" y="410"/>
                  </a:lnTo>
                  <a:lnTo>
                    <a:pt x="2762" y="394"/>
                  </a:lnTo>
                  <a:lnTo>
                    <a:pt x="2760" y="378"/>
                  </a:lnTo>
                  <a:lnTo>
                    <a:pt x="2758" y="364"/>
                  </a:lnTo>
                  <a:lnTo>
                    <a:pt x="2777" y="364"/>
                  </a:lnTo>
                  <a:lnTo>
                    <a:pt x="2795" y="364"/>
                  </a:lnTo>
                  <a:lnTo>
                    <a:pt x="2812" y="370"/>
                  </a:lnTo>
                  <a:lnTo>
                    <a:pt x="2812" y="364"/>
                  </a:lnTo>
                  <a:lnTo>
                    <a:pt x="2795" y="357"/>
                  </a:lnTo>
                  <a:lnTo>
                    <a:pt x="2774" y="349"/>
                  </a:lnTo>
                  <a:lnTo>
                    <a:pt x="2755" y="342"/>
                  </a:lnTo>
                  <a:lnTo>
                    <a:pt x="2751" y="324"/>
                  </a:lnTo>
                  <a:lnTo>
                    <a:pt x="2746" y="312"/>
                  </a:lnTo>
                  <a:lnTo>
                    <a:pt x="2741" y="302"/>
                  </a:lnTo>
                  <a:lnTo>
                    <a:pt x="2736" y="288"/>
                  </a:lnTo>
                  <a:lnTo>
                    <a:pt x="2758" y="268"/>
                  </a:lnTo>
                  <a:lnTo>
                    <a:pt x="2758" y="235"/>
                  </a:lnTo>
                  <a:lnTo>
                    <a:pt x="2762" y="235"/>
                  </a:lnTo>
                  <a:lnTo>
                    <a:pt x="2765" y="235"/>
                  </a:lnTo>
                  <a:lnTo>
                    <a:pt x="2767" y="235"/>
                  </a:lnTo>
                  <a:lnTo>
                    <a:pt x="2767" y="237"/>
                  </a:lnTo>
                  <a:lnTo>
                    <a:pt x="2770" y="239"/>
                  </a:lnTo>
                  <a:lnTo>
                    <a:pt x="2774" y="249"/>
                  </a:lnTo>
                  <a:lnTo>
                    <a:pt x="2777" y="260"/>
                  </a:lnTo>
                  <a:lnTo>
                    <a:pt x="2784" y="268"/>
                  </a:lnTo>
                  <a:lnTo>
                    <a:pt x="2797" y="261"/>
                  </a:lnTo>
                  <a:lnTo>
                    <a:pt x="2812" y="258"/>
                  </a:lnTo>
                  <a:lnTo>
                    <a:pt x="2832" y="258"/>
                  </a:lnTo>
                  <a:lnTo>
                    <a:pt x="2842" y="272"/>
                  </a:lnTo>
                  <a:lnTo>
                    <a:pt x="2858" y="286"/>
                  </a:lnTo>
                  <a:lnTo>
                    <a:pt x="2873" y="296"/>
                  </a:lnTo>
                  <a:lnTo>
                    <a:pt x="2873" y="288"/>
                  </a:lnTo>
                  <a:lnTo>
                    <a:pt x="2861" y="275"/>
                  </a:lnTo>
                  <a:lnTo>
                    <a:pt x="2852" y="260"/>
                  </a:lnTo>
                  <a:lnTo>
                    <a:pt x="2847" y="240"/>
                  </a:lnTo>
                  <a:lnTo>
                    <a:pt x="2842" y="221"/>
                  </a:lnTo>
                  <a:lnTo>
                    <a:pt x="2838" y="200"/>
                  </a:lnTo>
                  <a:lnTo>
                    <a:pt x="2861" y="193"/>
                  </a:lnTo>
                  <a:lnTo>
                    <a:pt x="2886" y="188"/>
                  </a:lnTo>
                  <a:lnTo>
                    <a:pt x="2893" y="204"/>
                  </a:lnTo>
                  <a:lnTo>
                    <a:pt x="2896" y="204"/>
                  </a:lnTo>
                  <a:lnTo>
                    <a:pt x="2900" y="188"/>
                  </a:lnTo>
                  <a:lnTo>
                    <a:pt x="2903" y="171"/>
                  </a:lnTo>
                  <a:lnTo>
                    <a:pt x="2908" y="153"/>
                  </a:lnTo>
                  <a:lnTo>
                    <a:pt x="2924" y="144"/>
                  </a:lnTo>
                  <a:lnTo>
                    <a:pt x="2936" y="134"/>
                  </a:lnTo>
                  <a:lnTo>
                    <a:pt x="2950" y="123"/>
                  </a:lnTo>
                  <a:lnTo>
                    <a:pt x="2964" y="117"/>
                  </a:lnTo>
                  <a:lnTo>
                    <a:pt x="2980" y="111"/>
                  </a:lnTo>
                  <a:lnTo>
                    <a:pt x="3001" y="111"/>
                  </a:lnTo>
                  <a:lnTo>
                    <a:pt x="3003" y="104"/>
                  </a:lnTo>
                  <a:lnTo>
                    <a:pt x="3006" y="99"/>
                  </a:lnTo>
                  <a:lnTo>
                    <a:pt x="3008" y="94"/>
                  </a:lnTo>
                  <a:lnTo>
                    <a:pt x="3011" y="89"/>
                  </a:lnTo>
                  <a:lnTo>
                    <a:pt x="3022" y="89"/>
                  </a:lnTo>
                  <a:lnTo>
                    <a:pt x="3036" y="89"/>
                  </a:lnTo>
                  <a:lnTo>
                    <a:pt x="3050" y="89"/>
                  </a:lnTo>
                  <a:lnTo>
                    <a:pt x="3060" y="89"/>
                  </a:lnTo>
                  <a:lnTo>
                    <a:pt x="3065" y="89"/>
                  </a:lnTo>
                  <a:lnTo>
                    <a:pt x="3072" y="83"/>
                  </a:lnTo>
                  <a:lnTo>
                    <a:pt x="3079" y="78"/>
                  </a:lnTo>
                  <a:lnTo>
                    <a:pt x="3086" y="71"/>
                  </a:lnTo>
                  <a:lnTo>
                    <a:pt x="3092" y="66"/>
                  </a:lnTo>
                  <a:lnTo>
                    <a:pt x="3097" y="68"/>
                  </a:lnTo>
                  <a:lnTo>
                    <a:pt x="3100" y="68"/>
                  </a:lnTo>
                  <a:lnTo>
                    <a:pt x="3106" y="69"/>
                  </a:lnTo>
                  <a:lnTo>
                    <a:pt x="3111" y="69"/>
                  </a:lnTo>
                  <a:lnTo>
                    <a:pt x="3111" y="50"/>
                  </a:lnTo>
                  <a:lnTo>
                    <a:pt x="3126" y="43"/>
                  </a:lnTo>
                  <a:lnTo>
                    <a:pt x="3139" y="36"/>
                  </a:lnTo>
                  <a:lnTo>
                    <a:pt x="3151" y="27"/>
                  </a:lnTo>
                  <a:lnTo>
                    <a:pt x="3161" y="17"/>
                  </a:lnTo>
                  <a:lnTo>
                    <a:pt x="3165" y="0"/>
                  </a:lnTo>
                  <a:close/>
                </a:path>
              </a:pathLst>
            </a:custGeom>
            <a:grpFill/>
            <a:ln w="3175">
              <a:noFill/>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21" name="Freeform 11">
              <a:extLst>
                <a:ext uri="{FF2B5EF4-FFF2-40B4-BE49-F238E27FC236}">
                  <a16:creationId xmlns:a16="http://schemas.microsoft.com/office/drawing/2014/main" id="{0B20CAEA-FE61-4BB6-910D-12816A03B124}"/>
                </a:ext>
              </a:extLst>
            </p:cNvPr>
            <p:cNvSpPr>
              <a:spLocks noEditPoints="1"/>
            </p:cNvSpPr>
            <p:nvPr/>
          </p:nvSpPr>
          <p:spPr bwMode="auto">
            <a:xfrm>
              <a:off x="2097088" y="1382713"/>
              <a:ext cx="4552950" cy="1549400"/>
            </a:xfrm>
            <a:custGeom>
              <a:avLst/>
              <a:gdLst>
                <a:gd name="T0" fmla="*/ 0 w 2868"/>
                <a:gd name="T1" fmla="*/ 276 h 976"/>
                <a:gd name="T2" fmla="*/ 1210 w 2868"/>
                <a:gd name="T3" fmla="*/ 237 h 976"/>
                <a:gd name="T4" fmla="*/ 1742 w 2868"/>
                <a:gd name="T5" fmla="*/ 276 h 976"/>
                <a:gd name="T6" fmla="*/ 2863 w 2868"/>
                <a:gd name="T7" fmla="*/ 190 h 976"/>
                <a:gd name="T8" fmla="*/ 2804 w 2868"/>
                <a:gd name="T9" fmla="*/ 223 h 976"/>
                <a:gd name="T10" fmla="*/ 194 w 2868"/>
                <a:gd name="T11" fmla="*/ 279 h 976"/>
                <a:gd name="T12" fmla="*/ 98 w 2868"/>
                <a:gd name="T13" fmla="*/ 202 h 976"/>
                <a:gd name="T14" fmla="*/ 138 w 2868"/>
                <a:gd name="T15" fmla="*/ 150 h 976"/>
                <a:gd name="T16" fmla="*/ 1685 w 2868"/>
                <a:gd name="T17" fmla="*/ 166 h 976"/>
                <a:gd name="T18" fmla="*/ 1631 w 2868"/>
                <a:gd name="T19" fmla="*/ 295 h 976"/>
                <a:gd name="T20" fmla="*/ 1620 w 2868"/>
                <a:gd name="T21" fmla="*/ 218 h 976"/>
                <a:gd name="T22" fmla="*/ 1569 w 2868"/>
                <a:gd name="T23" fmla="*/ 159 h 976"/>
                <a:gd name="T24" fmla="*/ 1632 w 2868"/>
                <a:gd name="T25" fmla="*/ 157 h 976"/>
                <a:gd name="T26" fmla="*/ 2615 w 2868"/>
                <a:gd name="T27" fmla="*/ 120 h 976"/>
                <a:gd name="T28" fmla="*/ 2090 w 2868"/>
                <a:gd name="T29" fmla="*/ 120 h 976"/>
                <a:gd name="T30" fmla="*/ 2739 w 2868"/>
                <a:gd name="T31" fmla="*/ 87 h 976"/>
                <a:gd name="T32" fmla="*/ 2765 w 2868"/>
                <a:gd name="T33" fmla="*/ 195 h 976"/>
                <a:gd name="T34" fmla="*/ 2704 w 2868"/>
                <a:gd name="T35" fmla="*/ 92 h 976"/>
                <a:gd name="T36" fmla="*/ 2158 w 2868"/>
                <a:gd name="T37" fmla="*/ 99 h 976"/>
                <a:gd name="T38" fmla="*/ 1786 w 2868"/>
                <a:gd name="T39" fmla="*/ 89 h 976"/>
                <a:gd name="T40" fmla="*/ 1681 w 2868"/>
                <a:gd name="T41" fmla="*/ 89 h 976"/>
                <a:gd name="T42" fmla="*/ 2186 w 2868"/>
                <a:gd name="T43" fmla="*/ 45 h 976"/>
                <a:gd name="T44" fmla="*/ 596 w 2868"/>
                <a:gd name="T45" fmla="*/ 92 h 976"/>
                <a:gd name="T46" fmla="*/ 384 w 2868"/>
                <a:gd name="T47" fmla="*/ 253 h 976"/>
                <a:gd name="T48" fmla="*/ 330 w 2868"/>
                <a:gd name="T49" fmla="*/ 316 h 976"/>
                <a:gd name="T50" fmla="*/ 321 w 2868"/>
                <a:gd name="T51" fmla="*/ 361 h 976"/>
                <a:gd name="T52" fmla="*/ 205 w 2868"/>
                <a:gd name="T53" fmla="*/ 335 h 976"/>
                <a:gd name="T54" fmla="*/ 253 w 2868"/>
                <a:gd name="T55" fmla="*/ 248 h 976"/>
                <a:gd name="T56" fmla="*/ 304 w 2868"/>
                <a:gd name="T57" fmla="*/ 197 h 976"/>
                <a:gd name="T58" fmla="*/ 311 w 2868"/>
                <a:gd name="T59" fmla="*/ 188 h 976"/>
                <a:gd name="T60" fmla="*/ 192 w 2868"/>
                <a:gd name="T61" fmla="*/ 168 h 976"/>
                <a:gd name="T62" fmla="*/ 161 w 2868"/>
                <a:gd name="T63" fmla="*/ 131 h 976"/>
                <a:gd name="T64" fmla="*/ 253 w 2868"/>
                <a:gd name="T65" fmla="*/ 92 h 976"/>
                <a:gd name="T66" fmla="*/ 323 w 2868"/>
                <a:gd name="T67" fmla="*/ 77 h 976"/>
                <a:gd name="T68" fmla="*/ 2107 w 2868"/>
                <a:gd name="T69" fmla="*/ 80 h 976"/>
                <a:gd name="T70" fmla="*/ 2090 w 2868"/>
                <a:gd name="T71" fmla="*/ 59 h 976"/>
                <a:gd name="T72" fmla="*/ 2147 w 2868"/>
                <a:gd name="T73" fmla="*/ 30 h 976"/>
                <a:gd name="T74" fmla="*/ 1048 w 2868"/>
                <a:gd name="T75" fmla="*/ 73 h 976"/>
                <a:gd name="T76" fmla="*/ 1076 w 2868"/>
                <a:gd name="T77" fmla="*/ 131 h 976"/>
                <a:gd name="T78" fmla="*/ 1294 w 2868"/>
                <a:gd name="T79" fmla="*/ 147 h 976"/>
                <a:gd name="T80" fmla="*/ 1196 w 2868"/>
                <a:gd name="T81" fmla="*/ 243 h 976"/>
                <a:gd name="T82" fmla="*/ 1224 w 2868"/>
                <a:gd name="T83" fmla="*/ 353 h 976"/>
                <a:gd name="T84" fmla="*/ 1198 w 2868"/>
                <a:gd name="T85" fmla="*/ 415 h 976"/>
                <a:gd name="T86" fmla="*/ 1192 w 2868"/>
                <a:gd name="T87" fmla="*/ 490 h 976"/>
                <a:gd name="T88" fmla="*/ 1140 w 2868"/>
                <a:gd name="T89" fmla="*/ 538 h 976"/>
                <a:gd name="T90" fmla="*/ 1091 w 2868"/>
                <a:gd name="T91" fmla="*/ 602 h 976"/>
                <a:gd name="T92" fmla="*/ 1048 w 2868"/>
                <a:gd name="T93" fmla="*/ 696 h 976"/>
                <a:gd name="T94" fmla="*/ 911 w 2868"/>
                <a:gd name="T95" fmla="*/ 784 h 976"/>
                <a:gd name="T96" fmla="*/ 861 w 2868"/>
                <a:gd name="T97" fmla="*/ 932 h 976"/>
                <a:gd name="T98" fmla="*/ 740 w 2868"/>
                <a:gd name="T99" fmla="*/ 862 h 976"/>
                <a:gd name="T100" fmla="*/ 714 w 2868"/>
                <a:gd name="T101" fmla="*/ 806 h 976"/>
                <a:gd name="T102" fmla="*/ 718 w 2868"/>
                <a:gd name="T103" fmla="*/ 641 h 976"/>
                <a:gd name="T104" fmla="*/ 672 w 2868"/>
                <a:gd name="T105" fmla="*/ 576 h 976"/>
                <a:gd name="T106" fmla="*/ 466 w 2868"/>
                <a:gd name="T107" fmla="*/ 374 h 976"/>
                <a:gd name="T108" fmla="*/ 447 w 2868"/>
                <a:gd name="T109" fmla="*/ 290 h 976"/>
                <a:gd name="T110" fmla="*/ 592 w 2868"/>
                <a:gd name="T111" fmla="*/ 140 h 976"/>
                <a:gd name="T112" fmla="*/ 711 w 2868"/>
                <a:gd name="T113" fmla="*/ 112 h 976"/>
                <a:gd name="T114" fmla="*/ 833 w 2868"/>
                <a:gd name="T115" fmla="*/ 80 h 976"/>
                <a:gd name="T116" fmla="*/ 896 w 2868"/>
                <a:gd name="T117" fmla="*/ 44 h 976"/>
                <a:gd name="T118" fmla="*/ 2706 w 2868"/>
                <a:gd name="T119" fmla="*/ 31 h 976"/>
                <a:gd name="T120" fmla="*/ 2641 w 2868"/>
                <a:gd name="T121" fmla="*/ 80 h 9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868" h="976">
                  <a:moveTo>
                    <a:pt x="7" y="243"/>
                  </a:moveTo>
                  <a:lnTo>
                    <a:pt x="25" y="248"/>
                  </a:lnTo>
                  <a:lnTo>
                    <a:pt x="37" y="257"/>
                  </a:lnTo>
                  <a:lnTo>
                    <a:pt x="47" y="265"/>
                  </a:lnTo>
                  <a:lnTo>
                    <a:pt x="58" y="276"/>
                  </a:lnTo>
                  <a:lnTo>
                    <a:pt x="68" y="284"/>
                  </a:lnTo>
                  <a:lnTo>
                    <a:pt x="68" y="281"/>
                  </a:lnTo>
                  <a:lnTo>
                    <a:pt x="74" y="281"/>
                  </a:lnTo>
                  <a:lnTo>
                    <a:pt x="74" y="284"/>
                  </a:lnTo>
                  <a:lnTo>
                    <a:pt x="75" y="288"/>
                  </a:lnTo>
                  <a:lnTo>
                    <a:pt x="79" y="293"/>
                  </a:lnTo>
                  <a:lnTo>
                    <a:pt x="81" y="300"/>
                  </a:lnTo>
                  <a:lnTo>
                    <a:pt x="74" y="300"/>
                  </a:lnTo>
                  <a:lnTo>
                    <a:pt x="70" y="300"/>
                  </a:lnTo>
                  <a:lnTo>
                    <a:pt x="70" y="302"/>
                  </a:lnTo>
                  <a:lnTo>
                    <a:pt x="68" y="302"/>
                  </a:lnTo>
                  <a:lnTo>
                    <a:pt x="65" y="302"/>
                  </a:lnTo>
                  <a:lnTo>
                    <a:pt x="61" y="304"/>
                  </a:lnTo>
                  <a:lnTo>
                    <a:pt x="47" y="293"/>
                  </a:lnTo>
                  <a:lnTo>
                    <a:pt x="33" y="288"/>
                  </a:lnTo>
                  <a:lnTo>
                    <a:pt x="16" y="284"/>
                  </a:lnTo>
                  <a:lnTo>
                    <a:pt x="0" y="276"/>
                  </a:lnTo>
                  <a:lnTo>
                    <a:pt x="6" y="271"/>
                  </a:lnTo>
                  <a:lnTo>
                    <a:pt x="7" y="265"/>
                  </a:lnTo>
                  <a:lnTo>
                    <a:pt x="6" y="260"/>
                  </a:lnTo>
                  <a:lnTo>
                    <a:pt x="6" y="253"/>
                  </a:lnTo>
                  <a:lnTo>
                    <a:pt x="7" y="243"/>
                  </a:lnTo>
                  <a:close/>
                  <a:moveTo>
                    <a:pt x="1222" y="236"/>
                  </a:moveTo>
                  <a:lnTo>
                    <a:pt x="1226" y="236"/>
                  </a:lnTo>
                  <a:lnTo>
                    <a:pt x="1229" y="237"/>
                  </a:lnTo>
                  <a:lnTo>
                    <a:pt x="1231" y="239"/>
                  </a:lnTo>
                  <a:lnTo>
                    <a:pt x="1233" y="241"/>
                  </a:lnTo>
                  <a:lnTo>
                    <a:pt x="1234" y="243"/>
                  </a:lnTo>
                  <a:lnTo>
                    <a:pt x="1234" y="244"/>
                  </a:lnTo>
                  <a:lnTo>
                    <a:pt x="1234" y="246"/>
                  </a:lnTo>
                  <a:lnTo>
                    <a:pt x="1236" y="250"/>
                  </a:lnTo>
                  <a:lnTo>
                    <a:pt x="1229" y="250"/>
                  </a:lnTo>
                  <a:lnTo>
                    <a:pt x="1226" y="251"/>
                  </a:lnTo>
                  <a:lnTo>
                    <a:pt x="1222" y="251"/>
                  </a:lnTo>
                  <a:lnTo>
                    <a:pt x="1219" y="253"/>
                  </a:lnTo>
                  <a:lnTo>
                    <a:pt x="1213" y="253"/>
                  </a:lnTo>
                  <a:lnTo>
                    <a:pt x="1213" y="250"/>
                  </a:lnTo>
                  <a:lnTo>
                    <a:pt x="1210" y="250"/>
                  </a:lnTo>
                  <a:lnTo>
                    <a:pt x="1210" y="237"/>
                  </a:lnTo>
                  <a:lnTo>
                    <a:pt x="1215" y="237"/>
                  </a:lnTo>
                  <a:lnTo>
                    <a:pt x="1220" y="236"/>
                  </a:lnTo>
                  <a:lnTo>
                    <a:pt x="1222" y="236"/>
                  </a:lnTo>
                  <a:close/>
                  <a:moveTo>
                    <a:pt x="61" y="227"/>
                  </a:moveTo>
                  <a:lnTo>
                    <a:pt x="77" y="227"/>
                  </a:lnTo>
                  <a:lnTo>
                    <a:pt x="77" y="230"/>
                  </a:lnTo>
                  <a:lnTo>
                    <a:pt x="74" y="230"/>
                  </a:lnTo>
                  <a:lnTo>
                    <a:pt x="70" y="230"/>
                  </a:lnTo>
                  <a:lnTo>
                    <a:pt x="68" y="232"/>
                  </a:lnTo>
                  <a:lnTo>
                    <a:pt x="67" y="232"/>
                  </a:lnTo>
                  <a:lnTo>
                    <a:pt x="67" y="232"/>
                  </a:lnTo>
                  <a:lnTo>
                    <a:pt x="65" y="232"/>
                  </a:lnTo>
                  <a:lnTo>
                    <a:pt x="63" y="230"/>
                  </a:lnTo>
                  <a:lnTo>
                    <a:pt x="61" y="227"/>
                  </a:lnTo>
                  <a:close/>
                  <a:moveTo>
                    <a:pt x="1716" y="202"/>
                  </a:moveTo>
                  <a:lnTo>
                    <a:pt x="1728" y="202"/>
                  </a:lnTo>
                  <a:lnTo>
                    <a:pt x="1732" y="216"/>
                  </a:lnTo>
                  <a:lnTo>
                    <a:pt x="1735" y="225"/>
                  </a:lnTo>
                  <a:lnTo>
                    <a:pt x="1742" y="229"/>
                  </a:lnTo>
                  <a:lnTo>
                    <a:pt x="1754" y="234"/>
                  </a:lnTo>
                  <a:lnTo>
                    <a:pt x="1749" y="255"/>
                  </a:lnTo>
                  <a:lnTo>
                    <a:pt x="1742" y="276"/>
                  </a:lnTo>
                  <a:lnTo>
                    <a:pt x="1732" y="291"/>
                  </a:lnTo>
                  <a:lnTo>
                    <a:pt x="1732" y="272"/>
                  </a:lnTo>
                  <a:lnTo>
                    <a:pt x="1709" y="272"/>
                  </a:lnTo>
                  <a:lnTo>
                    <a:pt x="1711" y="250"/>
                  </a:lnTo>
                  <a:lnTo>
                    <a:pt x="1713" y="229"/>
                  </a:lnTo>
                  <a:lnTo>
                    <a:pt x="1716" y="202"/>
                  </a:lnTo>
                  <a:close/>
                  <a:moveTo>
                    <a:pt x="2819" y="157"/>
                  </a:moveTo>
                  <a:lnTo>
                    <a:pt x="2823" y="157"/>
                  </a:lnTo>
                  <a:lnTo>
                    <a:pt x="2823" y="161"/>
                  </a:lnTo>
                  <a:lnTo>
                    <a:pt x="2824" y="166"/>
                  </a:lnTo>
                  <a:lnTo>
                    <a:pt x="2826" y="168"/>
                  </a:lnTo>
                  <a:lnTo>
                    <a:pt x="2828" y="171"/>
                  </a:lnTo>
                  <a:lnTo>
                    <a:pt x="2830" y="173"/>
                  </a:lnTo>
                  <a:lnTo>
                    <a:pt x="2833" y="176"/>
                  </a:lnTo>
                  <a:lnTo>
                    <a:pt x="2837" y="173"/>
                  </a:lnTo>
                  <a:lnTo>
                    <a:pt x="2838" y="169"/>
                  </a:lnTo>
                  <a:lnTo>
                    <a:pt x="2840" y="168"/>
                  </a:lnTo>
                  <a:lnTo>
                    <a:pt x="2844" y="168"/>
                  </a:lnTo>
                  <a:lnTo>
                    <a:pt x="2849" y="166"/>
                  </a:lnTo>
                  <a:lnTo>
                    <a:pt x="2852" y="176"/>
                  </a:lnTo>
                  <a:lnTo>
                    <a:pt x="2858" y="183"/>
                  </a:lnTo>
                  <a:lnTo>
                    <a:pt x="2863" y="190"/>
                  </a:lnTo>
                  <a:lnTo>
                    <a:pt x="2866" y="199"/>
                  </a:lnTo>
                  <a:lnTo>
                    <a:pt x="2868" y="211"/>
                  </a:lnTo>
                  <a:lnTo>
                    <a:pt x="2868" y="213"/>
                  </a:lnTo>
                  <a:lnTo>
                    <a:pt x="2866" y="215"/>
                  </a:lnTo>
                  <a:lnTo>
                    <a:pt x="2866" y="216"/>
                  </a:lnTo>
                  <a:lnTo>
                    <a:pt x="2866" y="218"/>
                  </a:lnTo>
                  <a:lnTo>
                    <a:pt x="2866" y="220"/>
                  </a:lnTo>
                  <a:lnTo>
                    <a:pt x="2865" y="223"/>
                  </a:lnTo>
                  <a:lnTo>
                    <a:pt x="2854" y="230"/>
                  </a:lnTo>
                  <a:lnTo>
                    <a:pt x="2838" y="237"/>
                  </a:lnTo>
                  <a:lnTo>
                    <a:pt x="2819" y="241"/>
                  </a:lnTo>
                  <a:lnTo>
                    <a:pt x="2800" y="244"/>
                  </a:lnTo>
                  <a:lnTo>
                    <a:pt x="2784" y="246"/>
                  </a:lnTo>
                  <a:lnTo>
                    <a:pt x="2786" y="237"/>
                  </a:lnTo>
                  <a:lnTo>
                    <a:pt x="2788" y="234"/>
                  </a:lnTo>
                  <a:lnTo>
                    <a:pt x="2790" y="230"/>
                  </a:lnTo>
                  <a:lnTo>
                    <a:pt x="2791" y="229"/>
                  </a:lnTo>
                  <a:lnTo>
                    <a:pt x="2793" y="229"/>
                  </a:lnTo>
                  <a:lnTo>
                    <a:pt x="2797" y="227"/>
                  </a:lnTo>
                  <a:lnTo>
                    <a:pt x="2798" y="227"/>
                  </a:lnTo>
                  <a:lnTo>
                    <a:pt x="2800" y="225"/>
                  </a:lnTo>
                  <a:lnTo>
                    <a:pt x="2804" y="223"/>
                  </a:lnTo>
                  <a:lnTo>
                    <a:pt x="2809" y="209"/>
                  </a:lnTo>
                  <a:lnTo>
                    <a:pt x="2809" y="195"/>
                  </a:lnTo>
                  <a:lnTo>
                    <a:pt x="2807" y="182"/>
                  </a:lnTo>
                  <a:lnTo>
                    <a:pt x="2810" y="171"/>
                  </a:lnTo>
                  <a:lnTo>
                    <a:pt x="2819" y="161"/>
                  </a:lnTo>
                  <a:lnTo>
                    <a:pt x="2819" y="157"/>
                  </a:lnTo>
                  <a:close/>
                  <a:moveTo>
                    <a:pt x="142" y="150"/>
                  </a:moveTo>
                  <a:lnTo>
                    <a:pt x="161" y="171"/>
                  </a:lnTo>
                  <a:lnTo>
                    <a:pt x="185" y="187"/>
                  </a:lnTo>
                  <a:lnTo>
                    <a:pt x="215" y="199"/>
                  </a:lnTo>
                  <a:lnTo>
                    <a:pt x="217" y="216"/>
                  </a:lnTo>
                  <a:lnTo>
                    <a:pt x="222" y="229"/>
                  </a:lnTo>
                  <a:lnTo>
                    <a:pt x="227" y="236"/>
                  </a:lnTo>
                  <a:lnTo>
                    <a:pt x="234" y="243"/>
                  </a:lnTo>
                  <a:lnTo>
                    <a:pt x="241" y="253"/>
                  </a:lnTo>
                  <a:lnTo>
                    <a:pt x="229" y="255"/>
                  </a:lnTo>
                  <a:lnTo>
                    <a:pt x="217" y="257"/>
                  </a:lnTo>
                  <a:lnTo>
                    <a:pt x="206" y="262"/>
                  </a:lnTo>
                  <a:lnTo>
                    <a:pt x="199" y="269"/>
                  </a:lnTo>
                  <a:lnTo>
                    <a:pt x="198" y="272"/>
                  </a:lnTo>
                  <a:lnTo>
                    <a:pt x="196" y="276"/>
                  </a:lnTo>
                  <a:lnTo>
                    <a:pt x="194" y="279"/>
                  </a:lnTo>
                  <a:lnTo>
                    <a:pt x="192" y="281"/>
                  </a:lnTo>
                  <a:lnTo>
                    <a:pt x="189" y="284"/>
                  </a:lnTo>
                  <a:lnTo>
                    <a:pt x="178" y="286"/>
                  </a:lnTo>
                  <a:lnTo>
                    <a:pt x="163" y="288"/>
                  </a:lnTo>
                  <a:lnTo>
                    <a:pt x="145" y="286"/>
                  </a:lnTo>
                  <a:lnTo>
                    <a:pt x="131" y="284"/>
                  </a:lnTo>
                  <a:lnTo>
                    <a:pt x="128" y="274"/>
                  </a:lnTo>
                  <a:lnTo>
                    <a:pt x="126" y="267"/>
                  </a:lnTo>
                  <a:lnTo>
                    <a:pt x="124" y="262"/>
                  </a:lnTo>
                  <a:lnTo>
                    <a:pt x="119" y="253"/>
                  </a:lnTo>
                  <a:lnTo>
                    <a:pt x="142" y="246"/>
                  </a:lnTo>
                  <a:lnTo>
                    <a:pt x="142" y="243"/>
                  </a:lnTo>
                  <a:lnTo>
                    <a:pt x="124" y="241"/>
                  </a:lnTo>
                  <a:lnTo>
                    <a:pt x="112" y="237"/>
                  </a:lnTo>
                  <a:lnTo>
                    <a:pt x="103" y="230"/>
                  </a:lnTo>
                  <a:lnTo>
                    <a:pt x="102" y="225"/>
                  </a:lnTo>
                  <a:lnTo>
                    <a:pt x="98" y="220"/>
                  </a:lnTo>
                  <a:lnTo>
                    <a:pt x="96" y="215"/>
                  </a:lnTo>
                  <a:lnTo>
                    <a:pt x="96" y="209"/>
                  </a:lnTo>
                  <a:lnTo>
                    <a:pt x="96" y="206"/>
                  </a:lnTo>
                  <a:lnTo>
                    <a:pt x="96" y="202"/>
                  </a:lnTo>
                  <a:lnTo>
                    <a:pt x="98" y="202"/>
                  </a:lnTo>
                  <a:lnTo>
                    <a:pt x="100" y="201"/>
                  </a:lnTo>
                  <a:lnTo>
                    <a:pt x="102" y="201"/>
                  </a:lnTo>
                  <a:lnTo>
                    <a:pt x="103" y="201"/>
                  </a:lnTo>
                  <a:lnTo>
                    <a:pt x="107" y="199"/>
                  </a:lnTo>
                  <a:lnTo>
                    <a:pt x="109" y="194"/>
                  </a:lnTo>
                  <a:lnTo>
                    <a:pt x="109" y="188"/>
                  </a:lnTo>
                  <a:lnTo>
                    <a:pt x="109" y="185"/>
                  </a:lnTo>
                  <a:lnTo>
                    <a:pt x="110" y="183"/>
                  </a:lnTo>
                  <a:lnTo>
                    <a:pt x="112" y="180"/>
                  </a:lnTo>
                  <a:lnTo>
                    <a:pt x="114" y="180"/>
                  </a:lnTo>
                  <a:lnTo>
                    <a:pt x="116" y="178"/>
                  </a:lnTo>
                  <a:lnTo>
                    <a:pt x="117" y="178"/>
                  </a:lnTo>
                  <a:lnTo>
                    <a:pt x="119" y="178"/>
                  </a:lnTo>
                  <a:lnTo>
                    <a:pt x="122" y="176"/>
                  </a:lnTo>
                  <a:lnTo>
                    <a:pt x="124" y="169"/>
                  </a:lnTo>
                  <a:lnTo>
                    <a:pt x="126" y="164"/>
                  </a:lnTo>
                  <a:lnTo>
                    <a:pt x="128" y="159"/>
                  </a:lnTo>
                  <a:lnTo>
                    <a:pt x="131" y="154"/>
                  </a:lnTo>
                  <a:lnTo>
                    <a:pt x="133" y="152"/>
                  </a:lnTo>
                  <a:lnTo>
                    <a:pt x="135" y="152"/>
                  </a:lnTo>
                  <a:lnTo>
                    <a:pt x="136" y="150"/>
                  </a:lnTo>
                  <a:lnTo>
                    <a:pt x="138" y="150"/>
                  </a:lnTo>
                  <a:lnTo>
                    <a:pt x="142" y="150"/>
                  </a:lnTo>
                  <a:close/>
                  <a:moveTo>
                    <a:pt x="1172" y="131"/>
                  </a:moveTo>
                  <a:lnTo>
                    <a:pt x="1177" y="133"/>
                  </a:lnTo>
                  <a:lnTo>
                    <a:pt x="1182" y="134"/>
                  </a:lnTo>
                  <a:lnTo>
                    <a:pt x="1185" y="136"/>
                  </a:lnTo>
                  <a:lnTo>
                    <a:pt x="1191" y="138"/>
                  </a:lnTo>
                  <a:lnTo>
                    <a:pt x="1191" y="143"/>
                  </a:lnTo>
                  <a:lnTo>
                    <a:pt x="1192" y="147"/>
                  </a:lnTo>
                  <a:lnTo>
                    <a:pt x="1192" y="150"/>
                  </a:lnTo>
                  <a:lnTo>
                    <a:pt x="1194" y="154"/>
                  </a:lnTo>
                  <a:lnTo>
                    <a:pt x="1182" y="154"/>
                  </a:lnTo>
                  <a:lnTo>
                    <a:pt x="1180" y="150"/>
                  </a:lnTo>
                  <a:lnTo>
                    <a:pt x="1178" y="147"/>
                  </a:lnTo>
                  <a:lnTo>
                    <a:pt x="1175" y="143"/>
                  </a:lnTo>
                  <a:lnTo>
                    <a:pt x="1173" y="141"/>
                  </a:lnTo>
                  <a:lnTo>
                    <a:pt x="1173" y="136"/>
                  </a:lnTo>
                  <a:lnTo>
                    <a:pt x="1172" y="131"/>
                  </a:lnTo>
                  <a:close/>
                  <a:moveTo>
                    <a:pt x="1658" y="108"/>
                  </a:moveTo>
                  <a:lnTo>
                    <a:pt x="1664" y="117"/>
                  </a:lnTo>
                  <a:lnTo>
                    <a:pt x="1669" y="134"/>
                  </a:lnTo>
                  <a:lnTo>
                    <a:pt x="1676" y="150"/>
                  </a:lnTo>
                  <a:lnTo>
                    <a:pt x="1685" y="166"/>
                  </a:lnTo>
                  <a:lnTo>
                    <a:pt x="1690" y="173"/>
                  </a:lnTo>
                  <a:lnTo>
                    <a:pt x="1693" y="169"/>
                  </a:lnTo>
                  <a:lnTo>
                    <a:pt x="1695" y="168"/>
                  </a:lnTo>
                  <a:lnTo>
                    <a:pt x="1699" y="168"/>
                  </a:lnTo>
                  <a:lnTo>
                    <a:pt x="1702" y="166"/>
                  </a:lnTo>
                  <a:lnTo>
                    <a:pt x="1709" y="166"/>
                  </a:lnTo>
                  <a:lnTo>
                    <a:pt x="1709" y="169"/>
                  </a:lnTo>
                  <a:lnTo>
                    <a:pt x="1713" y="169"/>
                  </a:lnTo>
                  <a:lnTo>
                    <a:pt x="1713" y="180"/>
                  </a:lnTo>
                  <a:lnTo>
                    <a:pt x="1686" y="183"/>
                  </a:lnTo>
                  <a:lnTo>
                    <a:pt x="1683" y="211"/>
                  </a:lnTo>
                  <a:lnTo>
                    <a:pt x="1674" y="234"/>
                  </a:lnTo>
                  <a:lnTo>
                    <a:pt x="1667" y="257"/>
                  </a:lnTo>
                  <a:lnTo>
                    <a:pt x="1664" y="276"/>
                  </a:lnTo>
                  <a:lnTo>
                    <a:pt x="1662" y="295"/>
                  </a:lnTo>
                  <a:lnTo>
                    <a:pt x="1662" y="311"/>
                  </a:lnTo>
                  <a:lnTo>
                    <a:pt x="1658" y="326"/>
                  </a:lnTo>
                  <a:lnTo>
                    <a:pt x="1655" y="326"/>
                  </a:lnTo>
                  <a:lnTo>
                    <a:pt x="1655" y="323"/>
                  </a:lnTo>
                  <a:lnTo>
                    <a:pt x="1650" y="316"/>
                  </a:lnTo>
                  <a:lnTo>
                    <a:pt x="1641" y="307"/>
                  </a:lnTo>
                  <a:lnTo>
                    <a:pt x="1631" y="295"/>
                  </a:lnTo>
                  <a:lnTo>
                    <a:pt x="1622" y="283"/>
                  </a:lnTo>
                  <a:lnTo>
                    <a:pt x="1615" y="271"/>
                  </a:lnTo>
                  <a:lnTo>
                    <a:pt x="1611" y="260"/>
                  </a:lnTo>
                  <a:lnTo>
                    <a:pt x="1613" y="253"/>
                  </a:lnTo>
                  <a:lnTo>
                    <a:pt x="1617" y="251"/>
                  </a:lnTo>
                  <a:lnTo>
                    <a:pt x="1620" y="251"/>
                  </a:lnTo>
                  <a:lnTo>
                    <a:pt x="1622" y="251"/>
                  </a:lnTo>
                  <a:lnTo>
                    <a:pt x="1624" y="251"/>
                  </a:lnTo>
                  <a:lnTo>
                    <a:pt x="1625" y="251"/>
                  </a:lnTo>
                  <a:lnTo>
                    <a:pt x="1627" y="251"/>
                  </a:lnTo>
                  <a:lnTo>
                    <a:pt x="1629" y="250"/>
                  </a:lnTo>
                  <a:lnTo>
                    <a:pt x="1632" y="246"/>
                  </a:lnTo>
                  <a:lnTo>
                    <a:pt x="1629" y="246"/>
                  </a:lnTo>
                  <a:lnTo>
                    <a:pt x="1629" y="243"/>
                  </a:lnTo>
                  <a:lnTo>
                    <a:pt x="1613" y="241"/>
                  </a:lnTo>
                  <a:lnTo>
                    <a:pt x="1604" y="236"/>
                  </a:lnTo>
                  <a:lnTo>
                    <a:pt x="1597" y="227"/>
                  </a:lnTo>
                  <a:lnTo>
                    <a:pt x="1604" y="225"/>
                  </a:lnTo>
                  <a:lnTo>
                    <a:pt x="1610" y="223"/>
                  </a:lnTo>
                  <a:lnTo>
                    <a:pt x="1613" y="222"/>
                  </a:lnTo>
                  <a:lnTo>
                    <a:pt x="1617" y="220"/>
                  </a:lnTo>
                  <a:lnTo>
                    <a:pt x="1620" y="218"/>
                  </a:lnTo>
                  <a:lnTo>
                    <a:pt x="1624" y="215"/>
                  </a:lnTo>
                  <a:lnTo>
                    <a:pt x="1624" y="211"/>
                  </a:lnTo>
                  <a:lnTo>
                    <a:pt x="1610" y="211"/>
                  </a:lnTo>
                  <a:lnTo>
                    <a:pt x="1606" y="213"/>
                  </a:lnTo>
                  <a:lnTo>
                    <a:pt x="1603" y="213"/>
                  </a:lnTo>
                  <a:lnTo>
                    <a:pt x="1599" y="215"/>
                  </a:lnTo>
                  <a:lnTo>
                    <a:pt x="1594" y="215"/>
                  </a:lnTo>
                  <a:lnTo>
                    <a:pt x="1585" y="199"/>
                  </a:lnTo>
                  <a:lnTo>
                    <a:pt x="1575" y="183"/>
                  </a:lnTo>
                  <a:lnTo>
                    <a:pt x="1576" y="178"/>
                  </a:lnTo>
                  <a:lnTo>
                    <a:pt x="1576" y="175"/>
                  </a:lnTo>
                  <a:lnTo>
                    <a:pt x="1578" y="173"/>
                  </a:lnTo>
                  <a:lnTo>
                    <a:pt x="1580" y="169"/>
                  </a:lnTo>
                  <a:lnTo>
                    <a:pt x="1580" y="166"/>
                  </a:lnTo>
                  <a:lnTo>
                    <a:pt x="1582" y="161"/>
                  </a:lnTo>
                  <a:lnTo>
                    <a:pt x="1578" y="161"/>
                  </a:lnTo>
                  <a:lnTo>
                    <a:pt x="1578" y="157"/>
                  </a:lnTo>
                  <a:lnTo>
                    <a:pt x="1575" y="159"/>
                  </a:lnTo>
                  <a:lnTo>
                    <a:pt x="1573" y="159"/>
                  </a:lnTo>
                  <a:lnTo>
                    <a:pt x="1571" y="159"/>
                  </a:lnTo>
                  <a:lnTo>
                    <a:pt x="1571" y="159"/>
                  </a:lnTo>
                  <a:lnTo>
                    <a:pt x="1569" y="159"/>
                  </a:lnTo>
                  <a:lnTo>
                    <a:pt x="1569" y="157"/>
                  </a:lnTo>
                  <a:lnTo>
                    <a:pt x="1566" y="154"/>
                  </a:lnTo>
                  <a:lnTo>
                    <a:pt x="1564" y="150"/>
                  </a:lnTo>
                  <a:lnTo>
                    <a:pt x="1562" y="147"/>
                  </a:lnTo>
                  <a:lnTo>
                    <a:pt x="1561" y="145"/>
                  </a:lnTo>
                  <a:lnTo>
                    <a:pt x="1561" y="140"/>
                  </a:lnTo>
                  <a:lnTo>
                    <a:pt x="1559" y="134"/>
                  </a:lnTo>
                  <a:lnTo>
                    <a:pt x="1578" y="122"/>
                  </a:lnTo>
                  <a:lnTo>
                    <a:pt x="1597" y="112"/>
                  </a:lnTo>
                  <a:lnTo>
                    <a:pt x="1599" y="117"/>
                  </a:lnTo>
                  <a:lnTo>
                    <a:pt x="1601" y="122"/>
                  </a:lnTo>
                  <a:lnTo>
                    <a:pt x="1603" y="124"/>
                  </a:lnTo>
                  <a:lnTo>
                    <a:pt x="1606" y="126"/>
                  </a:lnTo>
                  <a:lnTo>
                    <a:pt x="1608" y="126"/>
                  </a:lnTo>
                  <a:lnTo>
                    <a:pt x="1610" y="127"/>
                  </a:lnTo>
                  <a:lnTo>
                    <a:pt x="1613" y="129"/>
                  </a:lnTo>
                  <a:lnTo>
                    <a:pt x="1617" y="131"/>
                  </a:lnTo>
                  <a:lnTo>
                    <a:pt x="1620" y="141"/>
                  </a:lnTo>
                  <a:lnTo>
                    <a:pt x="1622" y="154"/>
                  </a:lnTo>
                  <a:lnTo>
                    <a:pt x="1624" y="166"/>
                  </a:lnTo>
                  <a:lnTo>
                    <a:pt x="1632" y="166"/>
                  </a:lnTo>
                  <a:lnTo>
                    <a:pt x="1632" y="157"/>
                  </a:lnTo>
                  <a:lnTo>
                    <a:pt x="1629" y="147"/>
                  </a:lnTo>
                  <a:lnTo>
                    <a:pt x="1629" y="134"/>
                  </a:lnTo>
                  <a:lnTo>
                    <a:pt x="1632" y="122"/>
                  </a:lnTo>
                  <a:lnTo>
                    <a:pt x="1636" y="112"/>
                  </a:lnTo>
                  <a:lnTo>
                    <a:pt x="1658" y="108"/>
                  </a:lnTo>
                  <a:close/>
                  <a:moveTo>
                    <a:pt x="2641" y="99"/>
                  </a:moveTo>
                  <a:lnTo>
                    <a:pt x="2646" y="103"/>
                  </a:lnTo>
                  <a:lnTo>
                    <a:pt x="2650" y="106"/>
                  </a:lnTo>
                  <a:lnTo>
                    <a:pt x="2655" y="106"/>
                  </a:lnTo>
                  <a:lnTo>
                    <a:pt x="2660" y="106"/>
                  </a:lnTo>
                  <a:lnTo>
                    <a:pt x="2669" y="108"/>
                  </a:lnTo>
                  <a:lnTo>
                    <a:pt x="2667" y="112"/>
                  </a:lnTo>
                  <a:lnTo>
                    <a:pt x="2667" y="113"/>
                  </a:lnTo>
                  <a:lnTo>
                    <a:pt x="2667" y="115"/>
                  </a:lnTo>
                  <a:lnTo>
                    <a:pt x="2666" y="117"/>
                  </a:lnTo>
                  <a:lnTo>
                    <a:pt x="2666" y="119"/>
                  </a:lnTo>
                  <a:lnTo>
                    <a:pt x="2653" y="126"/>
                  </a:lnTo>
                  <a:lnTo>
                    <a:pt x="2636" y="129"/>
                  </a:lnTo>
                  <a:lnTo>
                    <a:pt x="2618" y="131"/>
                  </a:lnTo>
                  <a:lnTo>
                    <a:pt x="2617" y="127"/>
                  </a:lnTo>
                  <a:lnTo>
                    <a:pt x="2617" y="124"/>
                  </a:lnTo>
                  <a:lnTo>
                    <a:pt x="2615" y="120"/>
                  </a:lnTo>
                  <a:lnTo>
                    <a:pt x="2615" y="115"/>
                  </a:lnTo>
                  <a:lnTo>
                    <a:pt x="2620" y="112"/>
                  </a:lnTo>
                  <a:lnTo>
                    <a:pt x="2624" y="108"/>
                  </a:lnTo>
                  <a:lnTo>
                    <a:pt x="2627" y="106"/>
                  </a:lnTo>
                  <a:lnTo>
                    <a:pt x="2631" y="103"/>
                  </a:lnTo>
                  <a:lnTo>
                    <a:pt x="2634" y="101"/>
                  </a:lnTo>
                  <a:lnTo>
                    <a:pt x="2641" y="99"/>
                  </a:lnTo>
                  <a:close/>
                  <a:moveTo>
                    <a:pt x="2104" y="99"/>
                  </a:moveTo>
                  <a:lnTo>
                    <a:pt x="2118" y="101"/>
                  </a:lnTo>
                  <a:lnTo>
                    <a:pt x="2128" y="106"/>
                  </a:lnTo>
                  <a:lnTo>
                    <a:pt x="2138" y="112"/>
                  </a:lnTo>
                  <a:lnTo>
                    <a:pt x="2135" y="115"/>
                  </a:lnTo>
                  <a:lnTo>
                    <a:pt x="2133" y="120"/>
                  </a:lnTo>
                  <a:lnTo>
                    <a:pt x="2130" y="122"/>
                  </a:lnTo>
                  <a:lnTo>
                    <a:pt x="2125" y="124"/>
                  </a:lnTo>
                  <a:lnTo>
                    <a:pt x="2119" y="126"/>
                  </a:lnTo>
                  <a:lnTo>
                    <a:pt x="2112" y="126"/>
                  </a:lnTo>
                  <a:lnTo>
                    <a:pt x="2107" y="129"/>
                  </a:lnTo>
                  <a:lnTo>
                    <a:pt x="2102" y="129"/>
                  </a:lnTo>
                  <a:lnTo>
                    <a:pt x="2097" y="131"/>
                  </a:lnTo>
                  <a:lnTo>
                    <a:pt x="2090" y="131"/>
                  </a:lnTo>
                  <a:lnTo>
                    <a:pt x="2090" y="120"/>
                  </a:lnTo>
                  <a:lnTo>
                    <a:pt x="2091" y="113"/>
                  </a:lnTo>
                  <a:lnTo>
                    <a:pt x="2098" y="108"/>
                  </a:lnTo>
                  <a:lnTo>
                    <a:pt x="2104" y="99"/>
                  </a:lnTo>
                  <a:close/>
                  <a:moveTo>
                    <a:pt x="765" y="99"/>
                  </a:moveTo>
                  <a:lnTo>
                    <a:pt x="779" y="99"/>
                  </a:lnTo>
                  <a:lnTo>
                    <a:pt x="782" y="108"/>
                  </a:lnTo>
                  <a:lnTo>
                    <a:pt x="786" y="113"/>
                  </a:lnTo>
                  <a:lnTo>
                    <a:pt x="789" y="120"/>
                  </a:lnTo>
                  <a:lnTo>
                    <a:pt x="791" y="131"/>
                  </a:lnTo>
                  <a:lnTo>
                    <a:pt x="788" y="131"/>
                  </a:lnTo>
                  <a:lnTo>
                    <a:pt x="777" y="124"/>
                  </a:lnTo>
                  <a:lnTo>
                    <a:pt x="770" y="117"/>
                  </a:lnTo>
                  <a:lnTo>
                    <a:pt x="765" y="110"/>
                  </a:lnTo>
                  <a:lnTo>
                    <a:pt x="765" y="99"/>
                  </a:lnTo>
                  <a:close/>
                  <a:moveTo>
                    <a:pt x="2734" y="77"/>
                  </a:moveTo>
                  <a:lnTo>
                    <a:pt x="2737" y="77"/>
                  </a:lnTo>
                  <a:lnTo>
                    <a:pt x="2741" y="79"/>
                  </a:lnTo>
                  <a:lnTo>
                    <a:pt x="2742" y="79"/>
                  </a:lnTo>
                  <a:lnTo>
                    <a:pt x="2744" y="79"/>
                  </a:lnTo>
                  <a:lnTo>
                    <a:pt x="2746" y="80"/>
                  </a:lnTo>
                  <a:lnTo>
                    <a:pt x="2742" y="84"/>
                  </a:lnTo>
                  <a:lnTo>
                    <a:pt x="2739" y="87"/>
                  </a:lnTo>
                  <a:lnTo>
                    <a:pt x="2737" y="92"/>
                  </a:lnTo>
                  <a:lnTo>
                    <a:pt x="2735" y="96"/>
                  </a:lnTo>
                  <a:lnTo>
                    <a:pt x="2734" y="103"/>
                  </a:lnTo>
                  <a:lnTo>
                    <a:pt x="2737" y="103"/>
                  </a:lnTo>
                  <a:lnTo>
                    <a:pt x="2741" y="98"/>
                  </a:lnTo>
                  <a:lnTo>
                    <a:pt x="2744" y="94"/>
                  </a:lnTo>
                  <a:lnTo>
                    <a:pt x="2748" y="91"/>
                  </a:lnTo>
                  <a:lnTo>
                    <a:pt x="2753" y="89"/>
                  </a:lnTo>
                  <a:lnTo>
                    <a:pt x="2763" y="99"/>
                  </a:lnTo>
                  <a:lnTo>
                    <a:pt x="2776" y="108"/>
                  </a:lnTo>
                  <a:lnTo>
                    <a:pt x="2784" y="115"/>
                  </a:lnTo>
                  <a:lnTo>
                    <a:pt x="2784" y="138"/>
                  </a:lnTo>
                  <a:lnTo>
                    <a:pt x="2790" y="143"/>
                  </a:lnTo>
                  <a:lnTo>
                    <a:pt x="2795" y="147"/>
                  </a:lnTo>
                  <a:lnTo>
                    <a:pt x="2800" y="148"/>
                  </a:lnTo>
                  <a:lnTo>
                    <a:pt x="2804" y="155"/>
                  </a:lnTo>
                  <a:lnTo>
                    <a:pt x="2807" y="169"/>
                  </a:lnTo>
                  <a:lnTo>
                    <a:pt x="2800" y="178"/>
                  </a:lnTo>
                  <a:lnTo>
                    <a:pt x="2797" y="187"/>
                  </a:lnTo>
                  <a:lnTo>
                    <a:pt x="2790" y="192"/>
                  </a:lnTo>
                  <a:lnTo>
                    <a:pt x="2781" y="194"/>
                  </a:lnTo>
                  <a:lnTo>
                    <a:pt x="2765" y="195"/>
                  </a:lnTo>
                  <a:lnTo>
                    <a:pt x="2753" y="185"/>
                  </a:lnTo>
                  <a:lnTo>
                    <a:pt x="2735" y="176"/>
                  </a:lnTo>
                  <a:lnTo>
                    <a:pt x="2716" y="171"/>
                  </a:lnTo>
                  <a:lnTo>
                    <a:pt x="2697" y="164"/>
                  </a:lnTo>
                  <a:lnTo>
                    <a:pt x="2680" y="157"/>
                  </a:lnTo>
                  <a:lnTo>
                    <a:pt x="2669" y="147"/>
                  </a:lnTo>
                  <a:lnTo>
                    <a:pt x="2676" y="143"/>
                  </a:lnTo>
                  <a:lnTo>
                    <a:pt x="2681" y="140"/>
                  </a:lnTo>
                  <a:lnTo>
                    <a:pt x="2685" y="136"/>
                  </a:lnTo>
                  <a:lnTo>
                    <a:pt x="2687" y="131"/>
                  </a:lnTo>
                  <a:lnTo>
                    <a:pt x="2688" y="122"/>
                  </a:lnTo>
                  <a:lnTo>
                    <a:pt x="2687" y="119"/>
                  </a:lnTo>
                  <a:lnTo>
                    <a:pt x="2685" y="113"/>
                  </a:lnTo>
                  <a:lnTo>
                    <a:pt x="2685" y="106"/>
                  </a:lnTo>
                  <a:lnTo>
                    <a:pt x="2685" y="99"/>
                  </a:lnTo>
                  <a:lnTo>
                    <a:pt x="2685" y="98"/>
                  </a:lnTo>
                  <a:lnTo>
                    <a:pt x="2687" y="98"/>
                  </a:lnTo>
                  <a:lnTo>
                    <a:pt x="2687" y="98"/>
                  </a:lnTo>
                  <a:lnTo>
                    <a:pt x="2687" y="98"/>
                  </a:lnTo>
                  <a:lnTo>
                    <a:pt x="2687" y="98"/>
                  </a:lnTo>
                  <a:lnTo>
                    <a:pt x="2688" y="96"/>
                  </a:lnTo>
                  <a:lnTo>
                    <a:pt x="2704" y="92"/>
                  </a:lnTo>
                  <a:lnTo>
                    <a:pt x="2721" y="84"/>
                  </a:lnTo>
                  <a:lnTo>
                    <a:pt x="2734" y="77"/>
                  </a:lnTo>
                  <a:close/>
                  <a:moveTo>
                    <a:pt x="2512" y="73"/>
                  </a:moveTo>
                  <a:lnTo>
                    <a:pt x="2522" y="73"/>
                  </a:lnTo>
                  <a:lnTo>
                    <a:pt x="2536" y="87"/>
                  </a:lnTo>
                  <a:lnTo>
                    <a:pt x="2554" y="99"/>
                  </a:lnTo>
                  <a:lnTo>
                    <a:pt x="2554" y="103"/>
                  </a:lnTo>
                  <a:lnTo>
                    <a:pt x="2550" y="103"/>
                  </a:lnTo>
                  <a:lnTo>
                    <a:pt x="2550" y="108"/>
                  </a:lnTo>
                  <a:lnTo>
                    <a:pt x="2533" y="99"/>
                  </a:lnTo>
                  <a:lnTo>
                    <a:pt x="2521" y="87"/>
                  </a:lnTo>
                  <a:lnTo>
                    <a:pt x="2512" y="73"/>
                  </a:lnTo>
                  <a:close/>
                  <a:moveTo>
                    <a:pt x="2161" y="68"/>
                  </a:moveTo>
                  <a:lnTo>
                    <a:pt x="2175" y="72"/>
                  </a:lnTo>
                  <a:lnTo>
                    <a:pt x="2186" y="75"/>
                  </a:lnTo>
                  <a:lnTo>
                    <a:pt x="2196" y="80"/>
                  </a:lnTo>
                  <a:lnTo>
                    <a:pt x="2196" y="89"/>
                  </a:lnTo>
                  <a:lnTo>
                    <a:pt x="2187" y="91"/>
                  </a:lnTo>
                  <a:lnTo>
                    <a:pt x="2179" y="94"/>
                  </a:lnTo>
                  <a:lnTo>
                    <a:pt x="2166" y="96"/>
                  </a:lnTo>
                  <a:lnTo>
                    <a:pt x="2161" y="98"/>
                  </a:lnTo>
                  <a:lnTo>
                    <a:pt x="2158" y="99"/>
                  </a:lnTo>
                  <a:lnTo>
                    <a:pt x="2152" y="99"/>
                  </a:lnTo>
                  <a:lnTo>
                    <a:pt x="2147" y="99"/>
                  </a:lnTo>
                  <a:lnTo>
                    <a:pt x="2147" y="89"/>
                  </a:lnTo>
                  <a:lnTo>
                    <a:pt x="2151" y="84"/>
                  </a:lnTo>
                  <a:lnTo>
                    <a:pt x="2156" y="77"/>
                  </a:lnTo>
                  <a:lnTo>
                    <a:pt x="2161" y="68"/>
                  </a:lnTo>
                  <a:close/>
                  <a:moveTo>
                    <a:pt x="1735" y="58"/>
                  </a:moveTo>
                  <a:lnTo>
                    <a:pt x="1735" y="77"/>
                  </a:lnTo>
                  <a:lnTo>
                    <a:pt x="1742" y="77"/>
                  </a:lnTo>
                  <a:lnTo>
                    <a:pt x="1746" y="75"/>
                  </a:lnTo>
                  <a:lnTo>
                    <a:pt x="1749" y="75"/>
                  </a:lnTo>
                  <a:lnTo>
                    <a:pt x="1753" y="75"/>
                  </a:lnTo>
                  <a:lnTo>
                    <a:pt x="1754" y="75"/>
                  </a:lnTo>
                  <a:lnTo>
                    <a:pt x="1758" y="77"/>
                  </a:lnTo>
                  <a:lnTo>
                    <a:pt x="1763" y="80"/>
                  </a:lnTo>
                  <a:lnTo>
                    <a:pt x="1763" y="89"/>
                  </a:lnTo>
                  <a:lnTo>
                    <a:pt x="1767" y="91"/>
                  </a:lnTo>
                  <a:lnTo>
                    <a:pt x="1772" y="91"/>
                  </a:lnTo>
                  <a:lnTo>
                    <a:pt x="1775" y="89"/>
                  </a:lnTo>
                  <a:lnTo>
                    <a:pt x="1781" y="89"/>
                  </a:lnTo>
                  <a:lnTo>
                    <a:pt x="1782" y="87"/>
                  </a:lnTo>
                  <a:lnTo>
                    <a:pt x="1786" y="89"/>
                  </a:lnTo>
                  <a:lnTo>
                    <a:pt x="1789" y="92"/>
                  </a:lnTo>
                  <a:lnTo>
                    <a:pt x="1793" y="98"/>
                  </a:lnTo>
                  <a:lnTo>
                    <a:pt x="1796" y="103"/>
                  </a:lnTo>
                  <a:lnTo>
                    <a:pt x="1791" y="115"/>
                  </a:lnTo>
                  <a:lnTo>
                    <a:pt x="1786" y="127"/>
                  </a:lnTo>
                  <a:lnTo>
                    <a:pt x="1782" y="141"/>
                  </a:lnTo>
                  <a:lnTo>
                    <a:pt x="1770" y="141"/>
                  </a:lnTo>
                  <a:lnTo>
                    <a:pt x="1761" y="145"/>
                  </a:lnTo>
                  <a:lnTo>
                    <a:pt x="1753" y="150"/>
                  </a:lnTo>
                  <a:lnTo>
                    <a:pt x="1739" y="154"/>
                  </a:lnTo>
                  <a:lnTo>
                    <a:pt x="1730" y="147"/>
                  </a:lnTo>
                  <a:lnTo>
                    <a:pt x="1718" y="143"/>
                  </a:lnTo>
                  <a:lnTo>
                    <a:pt x="1706" y="138"/>
                  </a:lnTo>
                  <a:lnTo>
                    <a:pt x="1704" y="134"/>
                  </a:lnTo>
                  <a:lnTo>
                    <a:pt x="1704" y="131"/>
                  </a:lnTo>
                  <a:lnTo>
                    <a:pt x="1702" y="127"/>
                  </a:lnTo>
                  <a:lnTo>
                    <a:pt x="1700" y="122"/>
                  </a:lnTo>
                  <a:lnTo>
                    <a:pt x="1695" y="117"/>
                  </a:lnTo>
                  <a:lnTo>
                    <a:pt x="1690" y="112"/>
                  </a:lnTo>
                  <a:lnTo>
                    <a:pt x="1686" y="108"/>
                  </a:lnTo>
                  <a:lnTo>
                    <a:pt x="1683" y="101"/>
                  </a:lnTo>
                  <a:lnTo>
                    <a:pt x="1681" y="89"/>
                  </a:lnTo>
                  <a:lnTo>
                    <a:pt x="1688" y="80"/>
                  </a:lnTo>
                  <a:lnTo>
                    <a:pt x="1693" y="73"/>
                  </a:lnTo>
                  <a:lnTo>
                    <a:pt x="1700" y="73"/>
                  </a:lnTo>
                  <a:lnTo>
                    <a:pt x="1706" y="75"/>
                  </a:lnTo>
                  <a:lnTo>
                    <a:pt x="1713" y="77"/>
                  </a:lnTo>
                  <a:lnTo>
                    <a:pt x="1720" y="77"/>
                  </a:lnTo>
                  <a:lnTo>
                    <a:pt x="1720" y="65"/>
                  </a:lnTo>
                  <a:lnTo>
                    <a:pt x="1723" y="63"/>
                  </a:lnTo>
                  <a:lnTo>
                    <a:pt x="1727" y="61"/>
                  </a:lnTo>
                  <a:lnTo>
                    <a:pt x="1728" y="61"/>
                  </a:lnTo>
                  <a:lnTo>
                    <a:pt x="1732" y="59"/>
                  </a:lnTo>
                  <a:lnTo>
                    <a:pt x="1735" y="58"/>
                  </a:lnTo>
                  <a:close/>
                  <a:moveTo>
                    <a:pt x="2186" y="45"/>
                  </a:moveTo>
                  <a:lnTo>
                    <a:pt x="2200" y="45"/>
                  </a:lnTo>
                  <a:lnTo>
                    <a:pt x="2208" y="54"/>
                  </a:lnTo>
                  <a:lnTo>
                    <a:pt x="2217" y="59"/>
                  </a:lnTo>
                  <a:lnTo>
                    <a:pt x="2224" y="66"/>
                  </a:lnTo>
                  <a:lnTo>
                    <a:pt x="2231" y="77"/>
                  </a:lnTo>
                  <a:lnTo>
                    <a:pt x="2215" y="77"/>
                  </a:lnTo>
                  <a:lnTo>
                    <a:pt x="2205" y="66"/>
                  </a:lnTo>
                  <a:lnTo>
                    <a:pt x="2194" y="58"/>
                  </a:lnTo>
                  <a:lnTo>
                    <a:pt x="2186" y="45"/>
                  </a:lnTo>
                  <a:close/>
                  <a:moveTo>
                    <a:pt x="421" y="45"/>
                  </a:moveTo>
                  <a:lnTo>
                    <a:pt x="433" y="45"/>
                  </a:lnTo>
                  <a:lnTo>
                    <a:pt x="438" y="49"/>
                  </a:lnTo>
                  <a:lnTo>
                    <a:pt x="442" y="52"/>
                  </a:lnTo>
                  <a:lnTo>
                    <a:pt x="444" y="56"/>
                  </a:lnTo>
                  <a:lnTo>
                    <a:pt x="447" y="61"/>
                  </a:lnTo>
                  <a:lnTo>
                    <a:pt x="449" y="65"/>
                  </a:lnTo>
                  <a:lnTo>
                    <a:pt x="458" y="56"/>
                  </a:lnTo>
                  <a:lnTo>
                    <a:pt x="468" y="52"/>
                  </a:lnTo>
                  <a:lnTo>
                    <a:pt x="484" y="54"/>
                  </a:lnTo>
                  <a:lnTo>
                    <a:pt x="484" y="68"/>
                  </a:lnTo>
                  <a:lnTo>
                    <a:pt x="506" y="70"/>
                  </a:lnTo>
                  <a:lnTo>
                    <a:pt x="526" y="73"/>
                  </a:lnTo>
                  <a:lnTo>
                    <a:pt x="543" y="77"/>
                  </a:lnTo>
                  <a:lnTo>
                    <a:pt x="562" y="79"/>
                  </a:lnTo>
                  <a:lnTo>
                    <a:pt x="583" y="77"/>
                  </a:lnTo>
                  <a:lnTo>
                    <a:pt x="583" y="89"/>
                  </a:lnTo>
                  <a:lnTo>
                    <a:pt x="587" y="89"/>
                  </a:lnTo>
                  <a:lnTo>
                    <a:pt x="590" y="89"/>
                  </a:lnTo>
                  <a:lnTo>
                    <a:pt x="592" y="89"/>
                  </a:lnTo>
                  <a:lnTo>
                    <a:pt x="594" y="91"/>
                  </a:lnTo>
                  <a:lnTo>
                    <a:pt x="596" y="92"/>
                  </a:lnTo>
                  <a:lnTo>
                    <a:pt x="592" y="92"/>
                  </a:lnTo>
                  <a:lnTo>
                    <a:pt x="576" y="103"/>
                  </a:lnTo>
                  <a:lnTo>
                    <a:pt x="557" y="115"/>
                  </a:lnTo>
                  <a:lnTo>
                    <a:pt x="534" y="126"/>
                  </a:lnTo>
                  <a:lnTo>
                    <a:pt x="513" y="138"/>
                  </a:lnTo>
                  <a:lnTo>
                    <a:pt x="498" y="148"/>
                  </a:lnTo>
                  <a:lnTo>
                    <a:pt x="487" y="157"/>
                  </a:lnTo>
                  <a:lnTo>
                    <a:pt x="503" y="157"/>
                  </a:lnTo>
                  <a:lnTo>
                    <a:pt x="508" y="154"/>
                  </a:lnTo>
                  <a:lnTo>
                    <a:pt x="513" y="152"/>
                  </a:lnTo>
                  <a:lnTo>
                    <a:pt x="519" y="150"/>
                  </a:lnTo>
                  <a:lnTo>
                    <a:pt x="526" y="150"/>
                  </a:lnTo>
                  <a:lnTo>
                    <a:pt x="526" y="154"/>
                  </a:lnTo>
                  <a:lnTo>
                    <a:pt x="505" y="169"/>
                  </a:lnTo>
                  <a:lnTo>
                    <a:pt x="487" y="185"/>
                  </a:lnTo>
                  <a:lnTo>
                    <a:pt x="472" y="201"/>
                  </a:lnTo>
                  <a:lnTo>
                    <a:pt x="454" y="215"/>
                  </a:lnTo>
                  <a:lnTo>
                    <a:pt x="435" y="227"/>
                  </a:lnTo>
                  <a:lnTo>
                    <a:pt x="410" y="234"/>
                  </a:lnTo>
                  <a:lnTo>
                    <a:pt x="410" y="246"/>
                  </a:lnTo>
                  <a:lnTo>
                    <a:pt x="398" y="248"/>
                  </a:lnTo>
                  <a:lnTo>
                    <a:pt x="384" y="253"/>
                  </a:lnTo>
                  <a:lnTo>
                    <a:pt x="376" y="260"/>
                  </a:lnTo>
                  <a:lnTo>
                    <a:pt x="381" y="264"/>
                  </a:lnTo>
                  <a:lnTo>
                    <a:pt x="384" y="267"/>
                  </a:lnTo>
                  <a:lnTo>
                    <a:pt x="386" y="269"/>
                  </a:lnTo>
                  <a:lnTo>
                    <a:pt x="386" y="272"/>
                  </a:lnTo>
                  <a:lnTo>
                    <a:pt x="386" y="276"/>
                  </a:lnTo>
                  <a:lnTo>
                    <a:pt x="384" y="281"/>
                  </a:lnTo>
                  <a:lnTo>
                    <a:pt x="384" y="288"/>
                  </a:lnTo>
                  <a:lnTo>
                    <a:pt x="346" y="291"/>
                  </a:lnTo>
                  <a:lnTo>
                    <a:pt x="346" y="295"/>
                  </a:lnTo>
                  <a:lnTo>
                    <a:pt x="351" y="297"/>
                  </a:lnTo>
                  <a:lnTo>
                    <a:pt x="353" y="297"/>
                  </a:lnTo>
                  <a:lnTo>
                    <a:pt x="356" y="297"/>
                  </a:lnTo>
                  <a:lnTo>
                    <a:pt x="356" y="297"/>
                  </a:lnTo>
                  <a:lnTo>
                    <a:pt x="358" y="298"/>
                  </a:lnTo>
                  <a:lnTo>
                    <a:pt x="358" y="300"/>
                  </a:lnTo>
                  <a:lnTo>
                    <a:pt x="362" y="304"/>
                  </a:lnTo>
                  <a:lnTo>
                    <a:pt x="356" y="304"/>
                  </a:lnTo>
                  <a:lnTo>
                    <a:pt x="348" y="307"/>
                  </a:lnTo>
                  <a:lnTo>
                    <a:pt x="337" y="311"/>
                  </a:lnTo>
                  <a:lnTo>
                    <a:pt x="327" y="314"/>
                  </a:lnTo>
                  <a:lnTo>
                    <a:pt x="330" y="316"/>
                  </a:lnTo>
                  <a:lnTo>
                    <a:pt x="332" y="316"/>
                  </a:lnTo>
                  <a:lnTo>
                    <a:pt x="334" y="316"/>
                  </a:lnTo>
                  <a:lnTo>
                    <a:pt x="335" y="318"/>
                  </a:lnTo>
                  <a:lnTo>
                    <a:pt x="337" y="318"/>
                  </a:lnTo>
                  <a:lnTo>
                    <a:pt x="335" y="321"/>
                  </a:lnTo>
                  <a:lnTo>
                    <a:pt x="334" y="325"/>
                  </a:lnTo>
                  <a:lnTo>
                    <a:pt x="332" y="326"/>
                  </a:lnTo>
                  <a:lnTo>
                    <a:pt x="334" y="328"/>
                  </a:lnTo>
                  <a:lnTo>
                    <a:pt x="334" y="330"/>
                  </a:lnTo>
                  <a:lnTo>
                    <a:pt x="335" y="333"/>
                  </a:lnTo>
                  <a:lnTo>
                    <a:pt x="337" y="337"/>
                  </a:lnTo>
                  <a:lnTo>
                    <a:pt x="330" y="339"/>
                  </a:lnTo>
                  <a:lnTo>
                    <a:pt x="325" y="339"/>
                  </a:lnTo>
                  <a:lnTo>
                    <a:pt x="320" y="339"/>
                  </a:lnTo>
                  <a:lnTo>
                    <a:pt x="314" y="342"/>
                  </a:lnTo>
                  <a:lnTo>
                    <a:pt x="332" y="342"/>
                  </a:lnTo>
                  <a:lnTo>
                    <a:pt x="346" y="346"/>
                  </a:lnTo>
                  <a:lnTo>
                    <a:pt x="346" y="353"/>
                  </a:lnTo>
                  <a:lnTo>
                    <a:pt x="323" y="353"/>
                  </a:lnTo>
                  <a:lnTo>
                    <a:pt x="321" y="358"/>
                  </a:lnTo>
                  <a:lnTo>
                    <a:pt x="321" y="360"/>
                  </a:lnTo>
                  <a:lnTo>
                    <a:pt x="321" y="361"/>
                  </a:lnTo>
                  <a:lnTo>
                    <a:pt x="320" y="363"/>
                  </a:lnTo>
                  <a:lnTo>
                    <a:pt x="318" y="365"/>
                  </a:lnTo>
                  <a:lnTo>
                    <a:pt x="309" y="368"/>
                  </a:lnTo>
                  <a:lnTo>
                    <a:pt x="297" y="368"/>
                  </a:lnTo>
                  <a:lnTo>
                    <a:pt x="285" y="368"/>
                  </a:lnTo>
                  <a:lnTo>
                    <a:pt x="273" y="361"/>
                  </a:lnTo>
                  <a:lnTo>
                    <a:pt x="257" y="361"/>
                  </a:lnTo>
                  <a:lnTo>
                    <a:pt x="241" y="363"/>
                  </a:lnTo>
                  <a:lnTo>
                    <a:pt x="224" y="365"/>
                  </a:lnTo>
                  <a:lnTo>
                    <a:pt x="208" y="363"/>
                  </a:lnTo>
                  <a:lnTo>
                    <a:pt x="192" y="358"/>
                  </a:lnTo>
                  <a:lnTo>
                    <a:pt x="191" y="356"/>
                  </a:lnTo>
                  <a:lnTo>
                    <a:pt x="191" y="354"/>
                  </a:lnTo>
                  <a:lnTo>
                    <a:pt x="189" y="354"/>
                  </a:lnTo>
                  <a:lnTo>
                    <a:pt x="189" y="353"/>
                  </a:lnTo>
                  <a:lnTo>
                    <a:pt x="189" y="349"/>
                  </a:lnTo>
                  <a:lnTo>
                    <a:pt x="192" y="349"/>
                  </a:lnTo>
                  <a:lnTo>
                    <a:pt x="194" y="346"/>
                  </a:lnTo>
                  <a:lnTo>
                    <a:pt x="198" y="342"/>
                  </a:lnTo>
                  <a:lnTo>
                    <a:pt x="199" y="340"/>
                  </a:lnTo>
                  <a:lnTo>
                    <a:pt x="203" y="339"/>
                  </a:lnTo>
                  <a:lnTo>
                    <a:pt x="205" y="335"/>
                  </a:lnTo>
                  <a:lnTo>
                    <a:pt x="208" y="330"/>
                  </a:lnTo>
                  <a:lnTo>
                    <a:pt x="201" y="328"/>
                  </a:lnTo>
                  <a:lnTo>
                    <a:pt x="196" y="325"/>
                  </a:lnTo>
                  <a:lnTo>
                    <a:pt x="192" y="319"/>
                  </a:lnTo>
                  <a:lnTo>
                    <a:pt x="191" y="314"/>
                  </a:lnTo>
                  <a:lnTo>
                    <a:pt x="189" y="307"/>
                  </a:lnTo>
                  <a:lnTo>
                    <a:pt x="196" y="307"/>
                  </a:lnTo>
                  <a:lnTo>
                    <a:pt x="208" y="304"/>
                  </a:lnTo>
                  <a:lnTo>
                    <a:pt x="222" y="307"/>
                  </a:lnTo>
                  <a:lnTo>
                    <a:pt x="234" y="312"/>
                  </a:lnTo>
                  <a:lnTo>
                    <a:pt x="246" y="318"/>
                  </a:lnTo>
                  <a:lnTo>
                    <a:pt x="246" y="311"/>
                  </a:lnTo>
                  <a:lnTo>
                    <a:pt x="234" y="305"/>
                  </a:lnTo>
                  <a:lnTo>
                    <a:pt x="224" y="300"/>
                  </a:lnTo>
                  <a:lnTo>
                    <a:pt x="215" y="291"/>
                  </a:lnTo>
                  <a:lnTo>
                    <a:pt x="218" y="291"/>
                  </a:lnTo>
                  <a:lnTo>
                    <a:pt x="227" y="278"/>
                  </a:lnTo>
                  <a:lnTo>
                    <a:pt x="238" y="269"/>
                  </a:lnTo>
                  <a:lnTo>
                    <a:pt x="252" y="262"/>
                  </a:lnTo>
                  <a:lnTo>
                    <a:pt x="269" y="257"/>
                  </a:lnTo>
                  <a:lnTo>
                    <a:pt x="269" y="253"/>
                  </a:lnTo>
                  <a:lnTo>
                    <a:pt x="253" y="248"/>
                  </a:lnTo>
                  <a:lnTo>
                    <a:pt x="241" y="239"/>
                  </a:lnTo>
                  <a:lnTo>
                    <a:pt x="231" y="227"/>
                  </a:lnTo>
                  <a:lnTo>
                    <a:pt x="222" y="215"/>
                  </a:lnTo>
                  <a:lnTo>
                    <a:pt x="227" y="213"/>
                  </a:lnTo>
                  <a:lnTo>
                    <a:pt x="231" y="213"/>
                  </a:lnTo>
                  <a:lnTo>
                    <a:pt x="236" y="211"/>
                  </a:lnTo>
                  <a:lnTo>
                    <a:pt x="241" y="211"/>
                  </a:lnTo>
                  <a:lnTo>
                    <a:pt x="248" y="216"/>
                  </a:lnTo>
                  <a:lnTo>
                    <a:pt x="253" y="222"/>
                  </a:lnTo>
                  <a:lnTo>
                    <a:pt x="260" y="227"/>
                  </a:lnTo>
                  <a:lnTo>
                    <a:pt x="260" y="223"/>
                  </a:lnTo>
                  <a:lnTo>
                    <a:pt x="259" y="220"/>
                  </a:lnTo>
                  <a:lnTo>
                    <a:pt x="257" y="220"/>
                  </a:lnTo>
                  <a:lnTo>
                    <a:pt x="257" y="218"/>
                  </a:lnTo>
                  <a:lnTo>
                    <a:pt x="255" y="216"/>
                  </a:lnTo>
                  <a:lnTo>
                    <a:pt x="255" y="215"/>
                  </a:lnTo>
                  <a:lnTo>
                    <a:pt x="253" y="211"/>
                  </a:lnTo>
                  <a:lnTo>
                    <a:pt x="257" y="211"/>
                  </a:lnTo>
                  <a:lnTo>
                    <a:pt x="257" y="208"/>
                  </a:lnTo>
                  <a:lnTo>
                    <a:pt x="273" y="202"/>
                  </a:lnTo>
                  <a:lnTo>
                    <a:pt x="288" y="199"/>
                  </a:lnTo>
                  <a:lnTo>
                    <a:pt x="304" y="197"/>
                  </a:lnTo>
                  <a:lnTo>
                    <a:pt x="323" y="199"/>
                  </a:lnTo>
                  <a:lnTo>
                    <a:pt x="314" y="188"/>
                  </a:lnTo>
                  <a:lnTo>
                    <a:pt x="325" y="185"/>
                  </a:lnTo>
                  <a:lnTo>
                    <a:pt x="337" y="180"/>
                  </a:lnTo>
                  <a:lnTo>
                    <a:pt x="349" y="175"/>
                  </a:lnTo>
                  <a:lnTo>
                    <a:pt x="356" y="169"/>
                  </a:lnTo>
                  <a:lnTo>
                    <a:pt x="362" y="169"/>
                  </a:lnTo>
                  <a:lnTo>
                    <a:pt x="362" y="166"/>
                  </a:lnTo>
                  <a:lnTo>
                    <a:pt x="353" y="166"/>
                  </a:lnTo>
                  <a:lnTo>
                    <a:pt x="349" y="168"/>
                  </a:lnTo>
                  <a:lnTo>
                    <a:pt x="346" y="169"/>
                  </a:lnTo>
                  <a:lnTo>
                    <a:pt x="344" y="169"/>
                  </a:lnTo>
                  <a:lnTo>
                    <a:pt x="342" y="169"/>
                  </a:lnTo>
                  <a:lnTo>
                    <a:pt x="341" y="169"/>
                  </a:lnTo>
                  <a:lnTo>
                    <a:pt x="339" y="168"/>
                  </a:lnTo>
                  <a:lnTo>
                    <a:pt x="337" y="166"/>
                  </a:lnTo>
                  <a:lnTo>
                    <a:pt x="334" y="166"/>
                  </a:lnTo>
                  <a:lnTo>
                    <a:pt x="330" y="169"/>
                  </a:lnTo>
                  <a:lnTo>
                    <a:pt x="325" y="175"/>
                  </a:lnTo>
                  <a:lnTo>
                    <a:pt x="320" y="180"/>
                  </a:lnTo>
                  <a:lnTo>
                    <a:pt x="316" y="185"/>
                  </a:lnTo>
                  <a:lnTo>
                    <a:pt x="311" y="188"/>
                  </a:lnTo>
                  <a:lnTo>
                    <a:pt x="292" y="194"/>
                  </a:lnTo>
                  <a:lnTo>
                    <a:pt x="274" y="194"/>
                  </a:lnTo>
                  <a:lnTo>
                    <a:pt x="257" y="190"/>
                  </a:lnTo>
                  <a:lnTo>
                    <a:pt x="241" y="183"/>
                  </a:lnTo>
                  <a:lnTo>
                    <a:pt x="239" y="183"/>
                  </a:lnTo>
                  <a:lnTo>
                    <a:pt x="236" y="185"/>
                  </a:lnTo>
                  <a:lnTo>
                    <a:pt x="231" y="187"/>
                  </a:lnTo>
                  <a:lnTo>
                    <a:pt x="227" y="188"/>
                  </a:lnTo>
                  <a:lnTo>
                    <a:pt x="224" y="190"/>
                  </a:lnTo>
                  <a:lnTo>
                    <a:pt x="218" y="192"/>
                  </a:lnTo>
                  <a:lnTo>
                    <a:pt x="215" y="183"/>
                  </a:lnTo>
                  <a:lnTo>
                    <a:pt x="218" y="182"/>
                  </a:lnTo>
                  <a:lnTo>
                    <a:pt x="218" y="182"/>
                  </a:lnTo>
                  <a:lnTo>
                    <a:pt x="220" y="180"/>
                  </a:lnTo>
                  <a:lnTo>
                    <a:pt x="222" y="176"/>
                  </a:lnTo>
                  <a:lnTo>
                    <a:pt x="212" y="176"/>
                  </a:lnTo>
                  <a:lnTo>
                    <a:pt x="208" y="178"/>
                  </a:lnTo>
                  <a:lnTo>
                    <a:pt x="203" y="180"/>
                  </a:lnTo>
                  <a:lnTo>
                    <a:pt x="198" y="180"/>
                  </a:lnTo>
                  <a:lnTo>
                    <a:pt x="192" y="180"/>
                  </a:lnTo>
                  <a:lnTo>
                    <a:pt x="189" y="169"/>
                  </a:lnTo>
                  <a:lnTo>
                    <a:pt x="192" y="168"/>
                  </a:lnTo>
                  <a:lnTo>
                    <a:pt x="194" y="168"/>
                  </a:lnTo>
                  <a:lnTo>
                    <a:pt x="196" y="168"/>
                  </a:lnTo>
                  <a:lnTo>
                    <a:pt x="198" y="166"/>
                  </a:lnTo>
                  <a:lnTo>
                    <a:pt x="199" y="166"/>
                  </a:lnTo>
                  <a:lnTo>
                    <a:pt x="177" y="169"/>
                  </a:lnTo>
                  <a:lnTo>
                    <a:pt x="175" y="164"/>
                  </a:lnTo>
                  <a:lnTo>
                    <a:pt x="171" y="161"/>
                  </a:lnTo>
                  <a:lnTo>
                    <a:pt x="170" y="159"/>
                  </a:lnTo>
                  <a:lnTo>
                    <a:pt x="168" y="155"/>
                  </a:lnTo>
                  <a:lnTo>
                    <a:pt x="164" y="150"/>
                  </a:lnTo>
                  <a:lnTo>
                    <a:pt x="170" y="148"/>
                  </a:lnTo>
                  <a:lnTo>
                    <a:pt x="173" y="148"/>
                  </a:lnTo>
                  <a:lnTo>
                    <a:pt x="175" y="148"/>
                  </a:lnTo>
                  <a:lnTo>
                    <a:pt x="177" y="148"/>
                  </a:lnTo>
                  <a:lnTo>
                    <a:pt x="177" y="147"/>
                  </a:lnTo>
                  <a:lnTo>
                    <a:pt x="178" y="145"/>
                  </a:lnTo>
                  <a:lnTo>
                    <a:pt x="180" y="141"/>
                  </a:lnTo>
                  <a:lnTo>
                    <a:pt x="173" y="140"/>
                  </a:lnTo>
                  <a:lnTo>
                    <a:pt x="166" y="138"/>
                  </a:lnTo>
                  <a:lnTo>
                    <a:pt x="163" y="134"/>
                  </a:lnTo>
                  <a:lnTo>
                    <a:pt x="157" y="131"/>
                  </a:lnTo>
                  <a:lnTo>
                    <a:pt x="161" y="131"/>
                  </a:lnTo>
                  <a:lnTo>
                    <a:pt x="161" y="126"/>
                  </a:lnTo>
                  <a:lnTo>
                    <a:pt x="178" y="129"/>
                  </a:lnTo>
                  <a:lnTo>
                    <a:pt x="187" y="127"/>
                  </a:lnTo>
                  <a:lnTo>
                    <a:pt x="194" y="124"/>
                  </a:lnTo>
                  <a:lnTo>
                    <a:pt x="198" y="119"/>
                  </a:lnTo>
                  <a:lnTo>
                    <a:pt x="203" y="112"/>
                  </a:lnTo>
                  <a:lnTo>
                    <a:pt x="212" y="108"/>
                  </a:lnTo>
                  <a:lnTo>
                    <a:pt x="222" y="105"/>
                  </a:lnTo>
                  <a:lnTo>
                    <a:pt x="229" y="108"/>
                  </a:lnTo>
                  <a:lnTo>
                    <a:pt x="238" y="112"/>
                  </a:lnTo>
                  <a:lnTo>
                    <a:pt x="245" y="113"/>
                  </a:lnTo>
                  <a:lnTo>
                    <a:pt x="253" y="112"/>
                  </a:lnTo>
                  <a:lnTo>
                    <a:pt x="250" y="110"/>
                  </a:lnTo>
                  <a:lnTo>
                    <a:pt x="246" y="108"/>
                  </a:lnTo>
                  <a:lnTo>
                    <a:pt x="245" y="108"/>
                  </a:lnTo>
                  <a:lnTo>
                    <a:pt x="245" y="106"/>
                  </a:lnTo>
                  <a:lnTo>
                    <a:pt x="243" y="105"/>
                  </a:lnTo>
                  <a:lnTo>
                    <a:pt x="243" y="101"/>
                  </a:lnTo>
                  <a:lnTo>
                    <a:pt x="241" y="96"/>
                  </a:lnTo>
                  <a:lnTo>
                    <a:pt x="246" y="94"/>
                  </a:lnTo>
                  <a:lnTo>
                    <a:pt x="250" y="92"/>
                  </a:lnTo>
                  <a:lnTo>
                    <a:pt x="253" y="92"/>
                  </a:lnTo>
                  <a:lnTo>
                    <a:pt x="255" y="91"/>
                  </a:lnTo>
                  <a:lnTo>
                    <a:pt x="259" y="89"/>
                  </a:lnTo>
                  <a:lnTo>
                    <a:pt x="266" y="89"/>
                  </a:lnTo>
                  <a:lnTo>
                    <a:pt x="269" y="91"/>
                  </a:lnTo>
                  <a:lnTo>
                    <a:pt x="273" y="94"/>
                  </a:lnTo>
                  <a:lnTo>
                    <a:pt x="276" y="96"/>
                  </a:lnTo>
                  <a:lnTo>
                    <a:pt x="276" y="92"/>
                  </a:lnTo>
                  <a:lnTo>
                    <a:pt x="274" y="91"/>
                  </a:lnTo>
                  <a:lnTo>
                    <a:pt x="274" y="89"/>
                  </a:lnTo>
                  <a:lnTo>
                    <a:pt x="274" y="89"/>
                  </a:lnTo>
                  <a:lnTo>
                    <a:pt x="274" y="87"/>
                  </a:lnTo>
                  <a:lnTo>
                    <a:pt x="273" y="84"/>
                  </a:lnTo>
                  <a:lnTo>
                    <a:pt x="278" y="82"/>
                  </a:lnTo>
                  <a:lnTo>
                    <a:pt x="281" y="80"/>
                  </a:lnTo>
                  <a:lnTo>
                    <a:pt x="287" y="77"/>
                  </a:lnTo>
                  <a:lnTo>
                    <a:pt x="290" y="73"/>
                  </a:lnTo>
                  <a:lnTo>
                    <a:pt x="292" y="73"/>
                  </a:lnTo>
                  <a:lnTo>
                    <a:pt x="299" y="73"/>
                  </a:lnTo>
                  <a:lnTo>
                    <a:pt x="304" y="75"/>
                  </a:lnTo>
                  <a:lnTo>
                    <a:pt x="308" y="79"/>
                  </a:lnTo>
                  <a:lnTo>
                    <a:pt x="314" y="79"/>
                  </a:lnTo>
                  <a:lnTo>
                    <a:pt x="323" y="77"/>
                  </a:lnTo>
                  <a:lnTo>
                    <a:pt x="327" y="65"/>
                  </a:lnTo>
                  <a:lnTo>
                    <a:pt x="332" y="63"/>
                  </a:lnTo>
                  <a:lnTo>
                    <a:pt x="337" y="63"/>
                  </a:lnTo>
                  <a:lnTo>
                    <a:pt x="342" y="63"/>
                  </a:lnTo>
                  <a:lnTo>
                    <a:pt x="346" y="65"/>
                  </a:lnTo>
                  <a:lnTo>
                    <a:pt x="349" y="65"/>
                  </a:lnTo>
                  <a:lnTo>
                    <a:pt x="356" y="54"/>
                  </a:lnTo>
                  <a:lnTo>
                    <a:pt x="367" y="52"/>
                  </a:lnTo>
                  <a:lnTo>
                    <a:pt x="374" y="56"/>
                  </a:lnTo>
                  <a:lnTo>
                    <a:pt x="381" y="59"/>
                  </a:lnTo>
                  <a:lnTo>
                    <a:pt x="388" y="61"/>
                  </a:lnTo>
                  <a:lnTo>
                    <a:pt x="397" y="58"/>
                  </a:lnTo>
                  <a:lnTo>
                    <a:pt x="409" y="51"/>
                  </a:lnTo>
                  <a:lnTo>
                    <a:pt x="421" y="45"/>
                  </a:lnTo>
                  <a:close/>
                  <a:moveTo>
                    <a:pt x="2104" y="42"/>
                  </a:moveTo>
                  <a:lnTo>
                    <a:pt x="2111" y="44"/>
                  </a:lnTo>
                  <a:lnTo>
                    <a:pt x="2118" y="47"/>
                  </a:lnTo>
                  <a:lnTo>
                    <a:pt x="2121" y="51"/>
                  </a:lnTo>
                  <a:lnTo>
                    <a:pt x="2126" y="54"/>
                  </a:lnTo>
                  <a:lnTo>
                    <a:pt x="2132" y="58"/>
                  </a:lnTo>
                  <a:lnTo>
                    <a:pt x="2128" y="68"/>
                  </a:lnTo>
                  <a:lnTo>
                    <a:pt x="2107" y="80"/>
                  </a:lnTo>
                  <a:lnTo>
                    <a:pt x="2091" y="94"/>
                  </a:lnTo>
                  <a:lnTo>
                    <a:pt x="2077" y="112"/>
                  </a:lnTo>
                  <a:lnTo>
                    <a:pt x="2074" y="112"/>
                  </a:lnTo>
                  <a:lnTo>
                    <a:pt x="2074" y="108"/>
                  </a:lnTo>
                  <a:lnTo>
                    <a:pt x="2069" y="105"/>
                  </a:lnTo>
                  <a:lnTo>
                    <a:pt x="2065" y="101"/>
                  </a:lnTo>
                  <a:lnTo>
                    <a:pt x="2063" y="98"/>
                  </a:lnTo>
                  <a:lnTo>
                    <a:pt x="2060" y="94"/>
                  </a:lnTo>
                  <a:lnTo>
                    <a:pt x="2058" y="89"/>
                  </a:lnTo>
                  <a:lnTo>
                    <a:pt x="2062" y="82"/>
                  </a:lnTo>
                  <a:lnTo>
                    <a:pt x="2063" y="77"/>
                  </a:lnTo>
                  <a:lnTo>
                    <a:pt x="2065" y="68"/>
                  </a:lnTo>
                  <a:lnTo>
                    <a:pt x="2039" y="68"/>
                  </a:lnTo>
                  <a:lnTo>
                    <a:pt x="2039" y="61"/>
                  </a:lnTo>
                  <a:lnTo>
                    <a:pt x="2053" y="56"/>
                  </a:lnTo>
                  <a:lnTo>
                    <a:pt x="2067" y="52"/>
                  </a:lnTo>
                  <a:lnTo>
                    <a:pt x="2084" y="49"/>
                  </a:lnTo>
                  <a:lnTo>
                    <a:pt x="2086" y="54"/>
                  </a:lnTo>
                  <a:lnTo>
                    <a:pt x="2088" y="56"/>
                  </a:lnTo>
                  <a:lnTo>
                    <a:pt x="2088" y="58"/>
                  </a:lnTo>
                  <a:lnTo>
                    <a:pt x="2090" y="58"/>
                  </a:lnTo>
                  <a:lnTo>
                    <a:pt x="2090" y="59"/>
                  </a:lnTo>
                  <a:lnTo>
                    <a:pt x="2093" y="61"/>
                  </a:lnTo>
                  <a:lnTo>
                    <a:pt x="2095" y="56"/>
                  </a:lnTo>
                  <a:lnTo>
                    <a:pt x="2097" y="52"/>
                  </a:lnTo>
                  <a:lnTo>
                    <a:pt x="2098" y="49"/>
                  </a:lnTo>
                  <a:lnTo>
                    <a:pt x="2102" y="45"/>
                  </a:lnTo>
                  <a:lnTo>
                    <a:pt x="2104" y="42"/>
                  </a:lnTo>
                  <a:close/>
                  <a:moveTo>
                    <a:pt x="2147" y="23"/>
                  </a:moveTo>
                  <a:lnTo>
                    <a:pt x="2151" y="24"/>
                  </a:lnTo>
                  <a:lnTo>
                    <a:pt x="2152" y="24"/>
                  </a:lnTo>
                  <a:lnTo>
                    <a:pt x="2154" y="26"/>
                  </a:lnTo>
                  <a:lnTo>
                    <a:pt x="2154" y="26"/>
                  </a:lnTo>
                  <a:lnTo>
                    <a:pt x="2156" y="28"/>
                  </a:lnTo>
                  <a:lnTo>
                    <a:pt x="2158" y="31"/>
                  </a:lnTo>
                  <a:lnTo>
                    <a:pt x="2161" y="37"/>
                  </a:lnTo>
                  <a:lnTo>
                    <a:pt x="2165" y="42"/>
                  </a:lnTo>
                  <a:lnTo>
                    <a:pt x="2166" y="49"/>
                  </a:lnTo>
                  <a:lnTo>
                    <a:pt x="2158" y="49"/>
                  </a:lnTo>
                  <a:lnTo>
                    <a:pt x="2158" y="45"/>
                  </a:lnTo>
                  <a:lnTo>
                    <a:pt x="2154" y="42"/>
                  </a:lnTo>
                  <a:lnTo>
                    <a:pt x="2151" y="38"/>
                  </a:lnTo>
                  <a:lnTo>
                    <a:pt x="2149" y="35"/>
                  </a:lnTo>
                  <a:lnTo>
                    <a:pt x="2147" y="30"/>
                  </a:lnTo>
                  <a:lnTo>
                    <a:pt x="2147" y="23"/>
                  </a:lnTo>
                  <a:close/>
                  <a:moveTo>
                    <a:pt x="943" y="19"/>
                  </a:moveTo>
                  <a:lnTo>
                    <a:pt x="967" y="19"/>
                  </a:lnTo>
                  <a:lnTo>
                    <a:pt x="992" y="23"/>
                  </a:lnTo>
                  <a:lnTo>
                    <a:pt x="1014" y="26"/>
                  </a:lnTo>
                  <a:lnTo>
                    <a:pt x="1034" y="31"/>
                  </a:lnTo>
                  <a:lnTo>
                    <a:pt x="1063" y="26"/>
                  </a:lnTo>
                  <a:lnTo>
                    <a:pt x="1067" y="30"/>
                  </a:lnTo>
                  <a:lnTo>
                    <a:pt x="1070" y="31"/>
                  </a:lnTo>
                  <a:lnTo>
                    <a:pt x="1074" y="37"/>
                  </a:lnTo>
                  <a:lnTo>
                    <a:pt x="1076" y="40"/>
                  </a:lnTo>
                  <a:lnTo>
                    <a:pt x="1079" y="42"/>
                  </a:lnTo>
                  <a:lnTo>
                    <a:pt x="1096" y="49"/>
                  </a:lnTo>
                  <a:lnTo>
                    <a:pt x="1116" y="54"/>
                  </a:lnTo>
                  <a:lnTo>
                    <a:pt x="1133" y="58"/>
                  </a:lnTo>
                  <a:lnTo>
                    <a:pt x="1133" y="65"/>
                  </a:lnTo>
                  <a:lnTo>
                    <a:pt x="1105" y="65"/>
                  </a:lnTo>
                  <a:lnTo>
                    <a:pt x="1093" y="59"/>
                  </a:lnTo>
                  <a:lnTo>
                    <a:pt x="1079" y="59"/>
                  </a:lnTo>
                  <a:lnTo>
                    <a:pt x="1063" y="61"/>
                  </a:lnTo>
                  <a:lnTo>
                    <a:pt x="1048" y="65"/>
                  </a:lnTo>
                  <a:lnTo>
                    <a:pt x="1048" y="73"/>
                  </a:lnTo>
                  <a:lnTo>
                    <a:pt x="1067" y="73"/>
                  </a:lnTo>
                  <a:lnTo>
                    <a:pt x="1081" y="70"/>
                  </a:lnTo>
                  <a:lnTo>
                    <a:pt x="1098" y="68"/>
                  </a:lnTo>
                  <a:lnTo>
                    <a:pt x="1119" y="68"/>
                  </a:lnTo>
                  <a:lnTo>
                    <a:pt x="1140" y="68"/>
                  </a:lnTo>
                  <a:lnTo>
                    <a:pt x="1156" y="68"/>
                  </a:lnTo>
                  <a:lnTo>
                    <a:pt x="1170" y="82"/>
                  </a:lnTo>
                  <a:lnTo>
                    <a:pt x="1187" y="92"/>
                  </a:lnTo>
                  <a:lnTo>
                    <a:pt x="1182" y="103"/>
                  </a:lnTo>
                  <a:lnTo>
                    <a:pt x="1172" y="110"/>
                  </a:lnTo>
                  <a:lnTo>
                    <a:pt x="1163" y="115"/>
                  </a:lnTo>
                  <a:lnTo>
                    <a:pt x="1151" y="119"/>
                  </a:lnTo>
                  <a:lnTo>
                    <a:pt x="1133" y="119"/>
                  </a:lnTo>
                  <a:lnTo>
                    <a:pt x="1117" y="124"/>
                  </a:lnTo>
                  <a:lnTo>
                    <a:pt x="1100" y="124"/>
                  </a:lnTo>
                  <a:lnTo>
                    <a:pt x="1081" y="122"/>
                  </a:lnTo>
                  <a:lnTo>
                    <a:pt x="1063" y="120"/>
                  </a:lnTo>
                  <a:lnTo>
                    <a:pt x="1046" y="120"/>
                  </a:lnTo>
                  <a:lnTo>
                    <a:pt x="1032" y="124"/>
                  </a:lnTo>
                  <a:lnTo>
                    <a:pt x="1021" y="134"/>
                  </a:lnTo>
                  <a:lnTo>
                    <a:pt x="1063" y="134"/>
                  </a:lnTo>
                  <a:lnTo>
                    <a:pt x="1076" y="131"/>
                  </a:lnTo>
                  <a:lnTo>
                    <a:pt x="1091" y="129"/>
                  </a:lnTo>
                  <a:lnTo>
                    <a:pt x="1109" y="131"/>
                  </a:lnTo>
                  <a:lnTo>
                    <a:pt x="1121" y="134"/>
                  </a:lnTo>
                  <a:lnTo>
                    <a:pt x="1124" y="147"/>
                  </a:lnTo>
                  <a:lnTo>
                    <a:pt x="1130" y="145"/>
                  </a:lnTo>
                  <a:lnTo>
                    <a:pt x="1138" y="140"/>
                  </a:lnTo>
                  <a:lnTo>
                    <a:pt x="1149" y="136"/>
                  </a:lnTo>
                  <a:lnTo>
                    <a:pt x="1159" y="134"/>
                  </a:lnTo>
                  <a:lnTo>
                    <a:pt x="1161" y="140"/>
                  </a:lnTo>
                  <a:lnTo>
                    <a:pt x="1163" y="143"/>
                  </a:lnTo>
                  <a:lnTo>
                    <a:pt x="1165" y="145"/>
                  </a:lnTo>
                  <a:lnTo>
                    <a:pt x="1168" y="147"/>
                  </a:lnTo>
                  <a:lnTo>
                    <a:pt x="1172" y="150"/>
                  </a:lnTo>
                  <a:lnTo>
                    <a:pt x="1156" y="180"/>
                  </a:lnTo>
                  <a:lnTo>
                    <a:pt x="1163" y="180"/>
                  </a:lnTo>
                  <a:lnTo>
                    <a:pt x="1175" y="173"/>
                  </a:lnTo>
                  <a:lnTo>
                    <a:pt x="1191" y="164"/>
                  </a:lnTo>
                  <a:lnTo>
                    <a:pt x="1210" y="157"/>
                  </a:lnTo>
                  <a:lnTo>
                    <a:pt x="1231" y="150"/>
                  </a:lnTo>
                  <a:lnTo>
                    <a:pt x="1254" y="145"/>
                  </a:lnTo>
                  <a:lnTo>
                    <a:pt x="1274" y="145"/>
                  </a:lnTo>
                  <a:lnTo>
                    <a:pt x="1294" y="147"/>
                  </a:lnTo>
                  <a:lnTo>
                    <a:pt x="1308" y="155"/>
                  </a:lnTo>
                  <a:lnTo>
                    <a:pt x="1316" y="169"/>
                  </a:lnTo>
                  <a:lnTo>
                    <a:pt x="1322" y="169"/>
                  </a:lnTo>
                  <a:lnTo>
                    <a:pt x="1322" y="171"/>
                  </a:lnTo>
                  <a:lnTo>
                    <a:pt x="1322" y="171"/>
                  </a:lnTo>
                  <a:lnTo>
                    <a:pt x="1320" y="173"/>
                  </a:lnTo>
                  <a:lnTo>
                    <a:pt x="1318" y="173"/>
                  </a:lnTo>
                  <a:lnTo>
                    <a:pt x="1318" y="173"/>
                  </a:lnTo>
                  <a:lnTo>
                    <a:pt x="1316" y="173"/>
                  </a:lnTo>
                  <a:lnTo>
                    <a:pt x="1313" y="176"/>
                  </a:lnTo>
                  <a:lnTo>
                    <a:pt x="1308" y="178"/>
                  </a:lnTo>
                  <a:lnTo>
                    <a:pt x="1302" y="180"/>
                  </a:lnTo>
                  <a:lnTo>
                    <a:pt x="1295" y="182"/>
                  </a:lnTo>
                  <a:lnTo>
                    <a:pt x="1290" y="183"/>
                  </a:lnTo>
                  <a:lnTo>
                    <a:pt x="1278" y="202"/>
                  </a:lnTo>
                  <a:lnTo>
                    <a:pt x="1255" y="216"/>
                  </a:lnTo>
                  <a:lnTo>
                    <a:pt x="1229" y="225"/>
                  </a:lnTo>
                  <a:lnTo>
                    <a:pt x="1198" y="230"/>
                  </a:lnTo>
                  <a:lnTo>
                    <a:pt x="1198" y="236"/>
                  </a:lnTo>
                  <a:lnTo>
                    <a:pt x="1198" y="239"/>
                  </a:lnTo>
                  <a:lnTo>
                    <a:pt x="1198" y="241"/>
                  </a:lnTo>
                  <a:lnTo>
                    <a:pt x="1196" y="243"/>
                  </a:lnTo>
                  <a:lnTo>
                    <a:pt x="1198" y="244"/>
                  </a:lnTo>
                  <a:lnTo>
                    <a:pt x="1198" y="246"/>
                  </a:lnTo>
                  <a:lnTo>
                    <a:pt x="1201" y="250"/>
                  </a:lnTo>
                  <a:lnTo>
                    <a:pt x="1206" y="253"/>
                  </a:lnTo>
                  <a:lnTo>
                    <a:pt x="1210" y="255"/>
                  </a:lnTo>
                  <a:lnTo>
                    <a:pt x="1213" y="258"/>
                  </a:lnTo>
                  <a:lnTo>
                    <a:pt x="1217" y="260"/>
                  </a:lnTo>
                  <a:lnTo>
                    <a:pt x="1220" y="265"/>
                  </a:lnTo>
                  <a:lnTo>
                    <a:pt x="1217" y="272"/>
                  </a:lnTo>
                  <a:lnTo>
                    <a:pt x="1213" y="288"/>
                  </a:lnTo>
                  <a:lnTo>
                    <a:pt x="1210" y="307"/>
                  </a:lnTo>
                  <a:lnTo>
                    <a:pt x="1206" y="326"/>
                  </a:lnTo>
                  <a:lnTo>
                    <a:pt x="1206" y="342"/>
                  </a:lnTo>
                  <a:lnTo>
                    <a:pt x="1210" y="340"/>
                  </a:lnTo>
                  <a:lnTo>
                    <a:pt x="1213" y="340"/>
                  </a:lnTo>
                  <a:lnTo>
                    <a:pt x="1215" y="340"/>
                  </a:lnTo>
                  <a:lnTo>
                    <a:pt x="1219" y="340"/>
                  </a:lnTo>
                  <a:lnTo>
                    <a:pt x="1220" y="340"/>
                  </a:lnTo>
                  <a:lnTo>
                    <a:pt x="1226" y="342"/>
                  </a:lnTo>
                  <a:lnTo>
                    <a:pt x="1224" y="347"/>
                  </a:lnTo>
                  <a:lnTo>
                    <a:pt x="1224" y="349"/>
                  </a:lnTo>
                  <a:lnTo>
                    <a:pt x="1224" y="353"/>
                  </a:lnTo>
                  <a:lnTo>
                    <a:pt x="1224" y="354"/>
                  </a:lnTo>
                  <a:lnTo>
                    <a:pt x="1224" y="358"/>
                  </a:lnTo>
                  <a:lnTo>
                    <a:pt x="1226" y="365"/>
                  </a:lnTo>
                  <a:lnTo>
                    <a:pt x="1220" y="365"/>
                  </a:lnTo>
                  <a:lnTo>
                    <a:pt x="1220" y="368"/>
                  </a:lnTo>
                  <a:lnTo>
                    <a:pt x="1217" y="367"/>
                  </a:lnTo>
                  <a:lnTo>
                    <a:pt x="1213" y="363"/>
                  </a:lnTo>
                  <a:lnTo>
                    <a:pt x="1212" y="361"/>
                  </a:lnTo>
                  <a:lnTo>
                    <a:pt x="1208" y="360"/>
                  </a:lnTo>
                  <a:lnTo>
                    <a:pt x="1205" y="358"/>
                  </a:lnTo>
                  <a:lnTo>
                    <a:pt x="1198" y="358"/>
                  </a:lnTo>
                  <a:lnTo>
                    <a:pt x="1194" y="360"/>
                  </a:lnTo>
                  <a:lnTo>
                    <a:pt x="1191" y="361"/>
                  </a:lnTo>
                  <a:lnTo>
                    <a:pt x="1187" y="363"/>
                  </a:lnTo>
                  <a:lnTo>
                    <a:pt x="1185" y="365"/>
                  </a:lnTo>
                  <a:lnTo>
                    <a:pt x="1182" y="367"/>
                  </a:lnTo>
                  <a:lnTo>
                    <a:pt x="1180" y="370"/>
                  </a:lnTo>
                  <a:lnTo>
                    <a:pt x="1178" y="377"/>
                  </a:lnTo>
                  <a:lnTo>
                    <a:pt x="1201" y="384"/>
                  </a:lnTo>
                  <a:lnTo>
                    <a:pt x="1206" y="415"/>
                  </a:lnTo>
                  <a:lnTo>
                    <a:pt x="1201" y="415"/>
                  </a:lnTo>
                  <a:lnTo>
                    <a:pt x="1198" y="415"/>
                  </a:lnTo>
                  <a:lnTo>
                    <a:pt x="1194" y="417"/>
                  </a:lnTo>
                  <a:lnTo>
                    <a:pt x="1191" y="419"/>
                  </a:lnTo>
                  <a:lnTo>
                    <a:pt x="1191" y="426"/>
                  </a:lnTo>
                  <a:lnTo>
                    <a:pt x="1199" y="431"/>
                  </a:lnTo>
                  <a:lnTo>
                    <a:pt x="1205" y="438"/>
                  </a:lnTo>
                  <a:lnTo>
                    <a:pt x="1208" y="447"/>
                  </a:lnTo>
                  <a:lnTo>
                    <a:pt x="1210" y="461"/>
                  </a:lnTo>
                  <a:lnTo>
                    <a:pt x="1201" y="461"/>
                  </a:lnTo>
                  <a:lnTo>
                    <a:pt x="1199" y="461"/>
                  </a:lnTo>
                  <a:lnTo>
                    <a:pt x="1194" y="459"/>
                  </a:lnTo>
                  <a:lnTo>
                    <a:pt x="1191" y="461"/>
                  </a:lnTo>
                  <a:lnTo>
                    <a:pt x="1185" y="461"/>
                  </a:lnTo>
                  <a:lnTo>
                    <a:pt x="1182" y="464"/>
                  </a:lnTo>
                  <a:lnTo>
                    <a:pt x="1178" y="468"/>
                  </a:lnTo>
                  <a:lnTo>
                    <a:pt x="1184" y="471"/>
                  </a:lnTo>
                  <a:lnTo>
                    <a:pt x="1187" y="473"/>
                  </a:lnTo>
                  <a:lnTo>
                    <a:pt x="1189" y="475"/>
                  </a:lnTo>
                  <a:lnTo>
                    <a:pt x="1191" y="476"/>
                  </a:lnTo>
                  <a:lnTo>
                    <a:pt x="1192" y="482"/>
                  </a:lnTo>
                  <a:lnTo>
                    <a:pt x="1194" y="487"/>
                  </a:lnTo>
                  <a:lnTo>
                    <a:pt x="1192" y="489"/>
                  </a:lnTo>
                  <a:lnTo>
                    <a:pt x="1192" y="490"/>
                  </a:lnTo>
                  <a:lnTo>
                    <a:pt x="1192" y="490"/>
                  </a:lnTo>
                  <a:lnTo>
                    <a:pt x="1191" y="492"/>
                  </a:lnTo>
                  <a:lnTo>
                    <a:pt x="1191" y="496"/>
                  </a:lnTo>
                  <a:lnTo>
                    <a:pt x="1177" y="496"/>
                  </a:lnTo>
                  <a:lnTo>
                    <a:pt x="1163" y="499"/>
                  </a:lnTo>
                  <a:lnTo>
                    <a:pt x="1152" y="503"/>
                  </a:lnTo>
                  <a:lnTo>
                    <a:pt x="1156" y="503"/>
                  </a:lnTo>
                  <a:lnTo>
                    <a:pt x="1161" y="506"/>
                  </a:lnTo>
                  <a:lnTo>
                    <a:pt x="1165" y="508"/>
                  </a:lnTo>
                  <a:lnTo>
                    <a:pt x="1168" y="508"/>
                  </a:lnTo>
                  <a:lnTo>
                    <a:pt x="1172" y="510"/>
                  </a:lnTo>
                  <a:lnTo>
                    <a:pt x="1175" y="513"/>
                  </a:lnTo>
                  <a:lnTo>
                    <a:pt x="1178" y="518"/>
                  </a:lnTo>
                  <a:lnTo>
                    <a:pt x="1172" y="527"/>
                  </a:lnTo>
                  <a:lnTo>
                    <a:pt x="1168" y="538"/>
                  </a:lnTo>
                  <a:lnTo>
                    <a:pt x="1163" y="550"/>
                  </a:lnTo>
                  <a:lnTo>
                    <a:pt x="1161" y="545"/>
                  </a:lnTo>
                  <a:lnTo>
                    <a:pt x="1158" y="541"/>
                  </a:lnTo>
                  <a:lnTo>
                    <a:pt x="1156" y="539"/>
                  </a:lnTo>
                  <a:lnTo>
                    <a:pt x="1152" y="539"/>
                  </a:lnTo>
                  <a:lnTo>
                    <a:pt x="1147" y="538"/>
                  </a:lnTo>
                  <a:lnTo>
                    <a:pt x="1140" y="538"/>
                  </a:lnTo>
                  <a:lnTo>
                    <a:pt x="1140" y="541"/>
                  </a:lnTo>
                  <a:lnTo>
                    <a:pt x="1144" y="541"/>
                  </a:lnTo>
                  <a:lnTo>
                    <a:pt x="1156" y="553"/>
                  </a:lnTo>
                  <a:lnTo>
                    <a:pt x="1166" y="567"/>
                  </a:lnTo>
                  <a:lnTo>
                    <a:pt x="1172" y="585"/>
                  </a:lnTo>
                  <a:lnTo>
                    <a:pt x="1175" y="606"/>
                  </a:lnTo>
                  <a:lnTo>
                    <a:pt x="1172" y="606"/>
                  </a:lnTo>
                  <a:lnTo>
                    <a:pt x="1172" y="611"/>
                  </a:lnTo>
                  <a:lnTo>
                    <a:pt x="1144" y="614"/>
                  </a:lnTo>
                  <a:lnTo>
                    <a:pt x="1144" y="595"/>
                  </a:lnTo>
                  <a:lnTo>
                    <a:pt x="1140" y="592"/>
                  </a:lnTo>
                  <a:lnTo>
                    <a:pt x="1137" y="590"/>
                  </a:lnTo>
                  <a:lnTo>
                    <a:pt x="1135" y="588"/>
                  </a:lnTo>
                  <a:lnTo>
                    <a:pt x="1130" y="585"/>
                  </a:lnTo>
                  <a:lnTo>
                    <a:pt x="1124" y="583"/>
                  </a:lnTo>
                  <a:lnTo>
                    <a:pt x="1116" y="588"/>
                  </a:lnTo>
                  <a:lnTo>
                    <a:pt x="1105" y="592"/>
                  </a:lnTo>
                  <a:lnTo>
                    <a:pt x="1093" y="593"/>
                  </a:lnTo>
                  <a:lnTo>
                    <a:pt x="1082" y="597"/>
                  </a:lnTo>
                  <a:lnTo>
                    <a:pt x="1076" y="602"/>
                  </a:lnTo>
                  <a:lnTo>
                    <a:pt x="1082" y="602"/>
                  </a:lnTo>
                  <a:lnTo>
                    <a:pt x="1091" y="602"/>
                  </a:lnTo>
                  <a:lnTo>
                    <a:pt x="1105" y="600"/>
                  </a:lnTo>
                  <a:lnTo>
                    <a:pt x="1121" y="599"/>
                  </a:lnTo>
                  <a:lnTo>
                    <a:pt x="1121" y="606"/>
                  </a:lnTo>
                  <a:lnTo>
                    <a:pt x="1086" y="618"/>
                  </a:lnTo>
                  <a:lnTo>
                    <a:pt x="1086" y="621"/>
                  </a:lnTo>
                  <a:lnTo>
                    <a:pt x="1095" y="621"/>
                  </a:lnTo>
                  <a:lnTo>
                    <a:pt x="1100" y="620"/>
                  </a:lnTo>
                  <a:lnTo>
                    <a:pt x="1107" y="618"/>
                  </a:lnTo>
                  <a:lnTo>
                    <a:pt x="1114" y="616"/>
                  </a:lnTo>
                  <a:lnTo>
                    <a:pt x="1121" y="614"/>
                  </a:lnTo>
                  <a:lnTo>
                    <a:pt x="1123" y="623"/>
                  </a:lnTo>
                  <a:lnTo>
                    <a:pt x="1130" y="627"/>
                  </a:lnTo>
                  <a:lnTo>
                    <a:pt x="1137" y="628"/>
                  </a:lnTo>
                  <a:lnTo>
                    <a:pt x="1149" y="627"/>
                  </a:lnTo>
                  <a:lnTo>
                    <a:pt x="1163" y="627"/>
                  </a:lnTo>
                  <a:lnTo>
                    <a:pt x="1163" y="630"/>
                  </a:lnTo>
                  <a:lnTo>
                    <a:pt x="1159" y="630"/>
                  </a:lnTo>
                  <a:lnTo>
                    <a:pt x="1140" y="648"/>
                  </a:lnTo>
                  <a:lnTo>
                    <a:pt x="1119" y="665"/>
                  </a:lnTo>
                  <a:lnTo>
                    <a:pt x="1098" y="679"/>
                  </a:lnTo>
                  <a:lnTo>
                    <a:pt x="1074" y="691"/>
                  </a:lnTo>
                  <a:lnTo>
                    <a:pt x="1048" y="696"/>
                  </a:lnTo>
                  <a:lnTo>
                    <a:pt x="1018" y="695"/>
                  </a:lnTo>
                  <a:lnTo>
                    <a:pt x="1018" y="700"/>
                  </a:lnTo>
                  <a:lnTo>
                    <a:pt x="1018" y="705"/>
                  </a:lnTo>
                  <a:lnTo>
                    <a:pt x="1016" y="709"/>
                  </a:lnTo>
                  <a:lnTo>
                    <a:pt x="1014" y="710"/>
                  </a:lnTo>
                  <a:lnTo>
                    <a:pt x="1013" y="710"/>
                  </a:lnTo>
                  <a:lnTo>
                    <a:pt x="1011" y="712"/>
                  </a:lnTo>
                  <a:lnTo>
                    <a:pt x="1007" y="714"/>
                  </a:lnTo>
                  <a:lnTo>
                    <a:pt x="1004" y="716"/>
                  </a:lnTo>
                  <a:lnTo>
                    <a:pt x="1002" y="717"/>
                  </a:lnTo>
                  <a:lnTo>
                    <a:pt x="999" y="721"/>
                  </a:lnTo>
                  <a:lnTo>
                    <a:pt x="995" y="731"/>
                  </a:lnTo>
                  <a:lnTo>
                    <a:pt x="993" y="744"/>
                  </a:lnTo>
                  <a:lnTo>
                    <a:pt x="990" y="752"/>
                  </a:lnTo>
                  <a:lnTo>
                    <a:pt x="981" y="761"/>
                  </a:lnTo>
                  <a:lnTo>
                    <a:pt x="966" y="771"/>
                  </a:lnTo>
                  <a:lnTo>
                    <a:pt x="946" y="780"/>
                  </a:lnTo>
                  <a:lnTo>
                    <a:pt x="929" y="787"/>
                  </a:lnTo>
                  <a:lnTo>
                    <a:pt x="913" y="791"/>
                  </a:lnTo>
                  <a:lnTo>
                    <a:pt x="913" y="787"/>
                  </a:lnTo>
                  <a:lnTo>
                    <a:pt x="913" y="784"/>
                  </a:lnTo>
                  <a:lnTo>
                    <a:pt x="911" y="784"/>
                  </a:lnTo>
                  <a:lnTo>
                    <a:pt x="911" y="782"/>
                  </a:lnTo>
                  <a:lnTo>
                    <a:pt x="910" y="780"/>
                  </a:lnTo>
                  <a:lnTo>
                    <a:pt x="908" y="794"/>
                  </a:lnTo>
                  <a:lnTo>
                    <a:pt x="903" y="806"/>
                  </a:lnTo>
                  <a:lnTo>
                    <a:pt x="899" y="817"/>
                  </a:lnTo>
                  <a:lnTo>
                    <a:pt x="894" y="827"/>
                  </a:lnTo>
                  <a:lnTo>
                    <a:pt x="890" y="841"/>
                  </a:lnTo>
                  <a:lnTo>
                    <a:pt x="894" y="843"/>
                  </a:lnTo>
                  <a:lnTo>
                    <a:pt x="894" y="845"/>
                  </a:lnTo>
                  <a:lnTo>
                    <a:pt x="896" y="845"/>
                  </a:lnTo>
                  <a:lnTo>
                    <a:pt x="896" y="845"/>
                  </a:lnTo>
                  <a:lnTo>
                    <a:pt x="896" y="847"/>
                  </a:lnTo>
                  <a:lnTo>
                    <a:pt x="894" y="848"/>
                  </a:lnTo>
                  <a:lnTo>
                    <a:pt x="890" y="852"/>
                  </a:lnTo>
                  <a:lnTo>
                    <a:pt x="887" y="854"/>
                  </a:lnTo>
                  <a:lnTo>
                    <a:pt x="884" y="857"/>
                  </a:lnTo>
                  <a:lnTo>
                    <a:pt x="880" y="859"/>
                  </a:lnTo>
                  <a:lnTo>
                    <a:pt x="878" y="862"/>
                  </a:lnTo>
                  <a:lnTo>
                    <a:pt x="875" y="867"/>
                  </a:lnTo>
                  <a:lnTo>
                    <a:pt x="868" y="887"/>
                  </a:lnTo>
                  <a:lnTo>
                    <a:pt x="863" y="908"/>
                  </a:lnTo>
                  <a:lnTo>
                    <a:pt x="861" y="932"/>
                  </a:lnTo>
                  <a:lnTo>
                    <a:pt x="857" y="955"/>
                  </a:lnTo>
                  <a:lnTo>
                    <a:pt x="852" y="976"/>
                  </a:lnTo>
                  <a:lnTo>
                    <a:pt x="849" y="974"/>
                  </a:lnTo>
                  <a:lnTo>
                    <a:pt x="849" y="974"/>
                  </a:lnTo>
                  <a:lnTo>
                    <a:pt x="847" y="974"/>
                  </a:lnTo>
                  <a:lnTo>
                    <a:pt x="847" y="972"/>
                  </a:lnTo>
                  <a:lnTo>
                    <a:pt x="845" y="972"/>
                  </a:lnTo>
                  <a:lnTo>
                    <a:pt x="840" y="969"/>
                  </a:lnTo>
                  <a:lnTo>
                    <a:pt x="831" y="962"/>
                  </a:lnTo>
                  <a:lnTo>
                    <a:pt x="817" y="953"/>
                  </a:lnTo>
                  <a:lnTo>
                    <a:pt x="801" y="944"/>
                  </a:lnTo>
                  <a:lnTo>
                    <a:pt x="786" y="934"/>
                  </a:lnTo>
                  <a:lnTo>
                    <a:pt x="774" y="925"/>
                  </a:lnTo>
                  <a:lnTo>
                    <a:pt x="763" y="920"/>
                  </a:lnTo>
                  <a:lnTo>
                    <a:pt x="760" y="918"/>
                  </a:lnTo>
                  <a:lnTo>
                    <a:pt x="756" y="880"/>
                  </a:lnTo>
                  <a:lnTo>
                    <a:pt x="754" y="876"/>
                  </a:lnTo>
                  <a:lnTo>
                    <a:pt x="749" y="873"/>
                  </a:lnTo>
                  <a:lnTo>
                    <a:pt x="746" y="871"/>
                  </a:lnTo>
                  <a:lnTo>
                    <a:pt x="740" y="867"/>
                  </a:lnTo>
                  <a:lnTo>
                    <a:pt x="737" y="864"/>
                  </a:lnTo>
                  <a:lnTo>
                    <a:pt x="740" y="862"/>
                  </a:lnTo>
                  <a:lnTo>
                    <a:pt x="740" y="860"/>
                  </a:lnTo>
                  <a:lnTo>
                    <a:pt x="742" y="859"/>
                  </a:lnTo>
                  <a:lnTo>
                    <a:pt x="742" y="859"/>
                  </a:lnTo>
                  <a:lnTo>
                    <a:pt x="744" y="855"/>
                  </a:lnTo>
                  <a:lnTo>
                    <a:pt x="746" y="852"/>
                  </a:lnTo>
                  <a:lnTo>
                    <a:pt x="737" y="852"/>
                  </a:lnTo>
                  <a:lnTo>
                    <a:pt x="732" y="852"/>
                  </a:lnTo>
                  <a:lnTo>
                    <a:pt x="728" y="852"/>
                  </a:lnTo>
                  <a:lnTo>
                    <a:pt x="726" y="850"/>
                  </a:lnTo>
                  <a:lnTo>
                    <a:pt x="725" y="847"/>
                  </a:lnTo>
                  <a:lnTo>
                    <a:pt x="721" y="841"/>
                  </a:lnTo>
                  <a:lnTo>
                    <a:pt x="719" y="838"/>
                  </a:lnTo>
                  <a:lnTo>
                    <a:pt x="719" y="834"/>
                  </a:lnTo>
                  <a:lnTo>
                    <a:pt x="719" y="833"/>
                  </a:lnTo>
                  <a:lnTo>
                    <a:pt x="719" y="829"/>
                  </a:lnTo>
                  <a:lnTo>
                    <a:pt x="721" y="826"/>
                  </a:lnTo>
                  <a:lnTo>
                    <a:pt x="721" y="822"/>
                  </a:lnTo>
                  <a:lnTo>
                    <a:pt x="711" y="822"/>
                  </a:lnTo>
                  <a:lnTo>
                    <a:pt x="711" y="817"/>
                  </a:lnTo>
                  <a:lnTo>
                    <a:pt x="712" y="812"/>
                  </a:lnTo>
                  <a:lnTo>
                    <a:pt x="714" y="810"/>
                  </a:lnTo>
                  <a:lnTo>
                    <a:pt x="714" y="806"/>
                  </a:lnTo>
                  <a:lnTo>
                    <a:pt x="716" y="803"/>
                  </a:lnTo>
                  <a:lnTo>
                    <a:pt x="718" y="798"/>
                  </a:lnTo>
                  <a:lnTo>
                    <a:pt x="712" y="798"/>
                  </a:lnTo>
                  <a:lnTo>
                    <a:pt x="707" y="798"/>
                  </a:lnTo>
                  <a:lnTo>
                    <a:pt x="704" y="796"/>
                  </a:lnTo>
                  <a:lnTo>
                    <a:pt x="698" y="794"/>
                  </a:lnTo>
                  <a:lnTo>
                    <a:pt x="697" y="768"/>
                  </a:lnTo>
                  <a:lnTo>
                    <a:pt x="695" y="744"/>
                  </a:lnTo>
                  <a:lnTo>
                    <a:pt x="695" y="721"/>
                  </a:lnTo>
                  <a:lnTo>
                    <a:pt x="702" y="698"/>
                  </a:lnTo>
                  <a:lnTo>
                    <a:pt x="709" y="688"/>
                  </a:lnTo>
                  <a:lnTo>
                    <a:pt x="718" y="681"/>
                  </a:lnTo>
                  <a:lnTo>
                    <a:pt x="725" y="675"/>
                  </a:lnTo>
                  <a:lnTo>
                    <a:pt x="730" y="667"/>
                  </a:lnTo>
                  <a:lnTo>
                    <a:pt x="735" y="656"/>
                  </a:lnTo>
                  <a:lnTo>
                    <a:pt x="737" y="637"/>
                  </a:lnTo>
                  <a:lnTo>
                    <a:pt x="733" y="637"/>
                  </a:lnTo>
                  <a:lnTo>
                    <a:pt x="730" y="641"/>
                  </a:lnTo>
                  <a:lnTo>
                    <a:pt x="726" y="642"/>
                  </a:lnTo>
                  <a:lnTo>
                    <a:pt x="725" y="642"/>
                  </a:lnTo>
                  <a:lnTo>
                    <a:pt x="721" y="642"/>
                  </a:lnTo>
                  <a:lnTo>
                    <a:pt x="718" y="641"/>
                  </a:lnTo>
                  <a:lnTo>
                    <a:pt x="704" y="637"/>
                  </a:lnTo>
                  <a:lnTo>
                    <a:pt x="693" y="630"/>
                  </a:lnTo>
                  <a:lnTo>
                    <a:pt x="686" y="620"/>
                  </a:lnTo>
                  <a:lnTo>
                    <a:pt x="683" y="602"/>
                  </a:lnTo>
                  <a:lnTo>
                    <a:pt x="688" y="602"/>
                  </a:lnTo>
                  <a:lnTo>
                    <a:pt x="688" y="599"/>
                  </a:lnTo>
                  <a:lnTo>
                    <a:pt x="697" y="604"/>
                  </a:lnTo>
                  <a:lnTo>
                    <a:pt x="707" y="611"/>
                  </a:lnTo>
                  <a:lnTo>
                    <a:pt x="716" y="614"/>
                  </a:lnTo>
                  <a:lnTo>
                    <a:pt x="726" y="614"/>
                  </a:lnTo>
                  <a:lnTo>
                    <a:pt x="726" y="613"/>
                  </a:lnTo>
                  <a:lnTo>
                    <a:pt x="728" y="611"/>
                  </a:lnTo>
                  <a:lnTo>
                    <a:pt x="728" y="611"/>
                  </a:lnTo>
                  <a:lnTo>
                    <a:pt x="728" y="609"/>
                  </a:lnTo>
                  <a:lnTo>
                    <a:pt x="730" y="606"/>
                  </a:lnTo>
                  <a:lnTo>
                    <a:pt x="711" y="592"/>
                  </a:lnTo>
                  <a:lnTo>
                    <a:pt x="695" y="572"/>
                  </a:lnTo>
                  <a:lnTo>
                    <a:pt x="690" y="574"/>
                  </a:lnTo>
                  <a:lnTo>
                    <a:pt x="686" y="576"/>
                  </a:lnTo>
                  <a:lnTo>
                    <a:pt x="681" y="578"/>
                  </a:lnTo>
                  <a:lnTo>
                    <a:pt x="676" y="579"/>
                  </a:lnTo>
                  <a:lnTo>
                    <a:pt x="672" y="576"/>
                  </a:lnTo>
                  <a:lnTo>
                    <a:pt x="671" y="574"/>
                  </a:lnTo>
                  <a:lnTo>
                    <a:pt x="669" y="571"/>
                  </a:lnTo>
                  <a:lnTo>
                    <a:pt x="667" y="569"/>
                  </a:lnTo>
                  <a:lnTo>
                    <a:pt x="664" y="564"/>
                  </a:lnTo>
                  <a:lnTo>
                    <a:pt x="674" y="553"/>
                  </a:lnTo>
                  <a:lnTo>
                    <a:pt x="676" y="538"/>
                  </a:lnTo>
                  <a:lnTo>
                    <a:pt x="674" y="518"/>
                  </a:lnTo>
                  <a:lnTo>
                    <a:pt x="669" y="497"/>
                  </a:lnTo>
                  <a:lnTo>
                    <a:pt x="660" y="475"/>
                  </a:lnTo>
                  <a:lnTo>
                    <a:pt x="650" y="454"/>
                  </a:lnTo>
                  <a:lnTo>
                    <a:pt x="637" y="435"/>
                  </a:lnTo>
                  <a:lnTo>
                    <a:pt x="627" y="417"/>
                  </a:lnTo>
                  <a:lnTo>
                    <a:pt x="618" y="403"/>
                  </a:lnTo>
                  <a:lnTo>
                    <a:pt x="597" y="389"/>
                  </a:lnTo>
                  <a:lnTo>
                    <a:pt x="573" y="384"/>
                  </a:lnTo>
                  <a:lnTo>
                    <a:pt x="548" y="384"/>
                  </a:lnTo>
                  <a:lnTo>
                    <a:pt x="520" y="384"/>
                  </a:lnTo>
                  <a:lnTo>
                    <a:pt x="493" y="386"/>
                  </a:lnTo>
                  <a:lnTo>
                    <a:pt x="465" y="384"/>
                  </a:lnTo>
                  <a:lnTo>
                    <a:pt x="465" y="379"/>
                  </a:lnTo>
                  <a:lnTo>
                    <a:pt x="465" y="375"/>
                  </a:lnTo>
                  <a:lnTo>
                    <a:pt x="466" y="374"/>
                  </a:lnTo>
                  <a:lnTo>
                    <a:pt x="466" y="372"/>
                  </a:lnTo>
                  <a:lnTo>
                    <a:pt x="466" y="370"/>
                  </a:lnTo>
                  <a:lnTo>
                    <a:pt x="465" y="368"/>
                  </a:lnTo>
                  <a:lnTo>
                    <a:pt x="454" y="363"/>
                  </a:lnTo>
                  <a:lnTo>
                    <a:pt x="444" y="360"/>
                  </a:lnTo>
                  <a:lnTo>
                    <a:pt x="433" y="353"/>
                  </a:lnTo>
                  <a:lnTo>
                    <a:pt x="442" y="353"/>
                  </a:lnTo>
                  <a:lnTo>
                    <a:pt x="452" y="349"/>
                  </a:lnTo>
                  <a:lnTo>
                    <a:pt x="466" y="346"/>
                  </a:lnTo>
                  <a:lnTo>
                    <a:pt x="482" y="344"/>
                  </a:lnTo>
                  <a:lnTo>
                    <a:pt x="494" y="340"/>
                  </a:lnTo>
                  <a:lnTo>
                    <a:pt x="503" y="333"/>
                  </a:lnTo>
                  <a:lnTo>
                    <a:pt x="461" y="333"/>
                  </a:lnTo>
                  <a:lnTo>
                    <a:pt x="451" y="330"/>
                  </a:lnTo>
                  <a:lnTo>
                    <a:pt x="442" y="330"/>
                  </a:lnTo>
                  <a:lnTo>
                    <a:pt x="431" y="328"/>
                  </a:lnTo>
                  <a:lnTo>
                    <a:pt x="423" y="326"/>
                  </a:lnTo>
                  <a:lnTo>
                    <a:pt x="414" y="323"/>
                  </a:lnTo>
                  <a:lnTo>
                    <a:pt x="409" y="314"/>
                  </a:lnTo>
                  <a:lnTo>
                    <a:pt x="407" y="300"/>
                  </a:lnTo>
                  <a:lnTo>
                    <a:pt x="428" y="297"/>
                  </a:lnTo>
                  <a:lnTo>
                    <a:pt x="447" y="290"/>
                  </a:lnTo>
                  <a:lnTo>
                    <a:pt x="463" y="283"/>
                  </a:lnTo>
                  <a:lnTo>
                    <a:pt x="480" y="276"/>
                  </a:lnTo>
                  <a:lnTo>
                    <a:pt x="515" y="276"/>
                  </a:lnTo>
                  <a:lnTo>
                    <a:pt x="529" y="230"/>
                  </a:lnTo>
                  <a:lnTo>
                    <a:pt x="496" y="230"/>
                  </a:lnTo>
                  <a:lnTo>
                    <a:pt x="487" y="218"/>
                  </a:lnTo>
                  <a:lnTo>
                    <a:pt x="498" y="211"/>
                  </a:lnTo>
                  <a:lnTo>
                    <a:pt x="506" y="204"/>
                  </a:lnTo>
                  <a:lnTo>
                    <a:pt x="517" y="199"/>
                  </a:lnTo>
                  <a:lnTo>
                    <a:pt x="529" y="195"/>
                  </a:lnTo>
                  <a:lnTo>
                    <a:pt x="529" y="183"/>
                  </a:lnTo>
                  <a:lnTo>
                    <a:pt x="543" y="176"/>
                  </a:lnTo>
                  <a:lnTo>
                    <a:pt x="550" y="168"/>
                  </a:lnTo>
                  <a:lnTo>
                    <a:pt x="557" y="157"/>
                  </a:lnTo>
                  <a:lnTo>
                    <a:pt x="568" y="150"/>
                  </a:lnTo>
                  <a:lnTo>
                    <a:pt x="580" y="145"/>
                  </a:lnTo>
                  <a:lnTo>
                    <a:pt x="590" y="145"/>
                  </a:lnTo>
                  <a:lnTo>
                    <a:pt x="599" y="148"/>
                  </a:lnTo>
                  <a:lnTo>
                    <a:pt x="611" y="147"/>
                  </a:lnTo>
                  <a:lnTo>
                    <a:pt x="602" y="143"/>
                  </a:lnTo>
                  <a:lnTo>
                    <a:pt x="597" y="141"/>
                  </a:lnTo>
                  <a:lnTo>
                    <a:pt x="592" y="140"/>
                  </a:lnTo>
                  <a:lnTo>
                    <a:pt x="587" y="134"/>
                  </a:lnTo>
                  <a:lnTo>
                    <a:pt x="604" y="131"/>
                  </a:lnTo>
                  <a:lnTo>
                    <a:pt x="620" y="126"/>
                  </a:lnTo>
                  <a:lnTo>
                    <a:pt x="634" y="122"/>
                  </a:lnTo>
                  <a:lnTo>
                    <a:pt x="650" y="119"/>
                  </a:lnTo>
                  <a:lnTo>
                    <a:pt x="651" y="126"/>
                  </a:lnTo>
                  <a:lnTo>
                    <a:pt x="653" y="129"/>
                  </a:lnTo>
                  <a:lnTo>
                    <a:pt x="655" y="134"/>
                  </a:lnTo>
                  <a:lnTo>
                    <a:pt x="657" y="138"/>
                  </a:lnTo>
                  <a:lnTo>
                    <a:pt x="662" y="140"/>
                  </a:lnTo>
                  <a:lnTo>
                    <a:pt x="669" y="141"/>
                  </a:lnTo>
                  <a:lnTo>
                    <a:pt x="669" y="136"/>
                  </a:lnTo>
                  <a:lnTo>
                    <a:pt x="672" y="131"/>
                  </a:lnTo>
                  <a:lnTo>
                    <a:pt x="674" y="124"/>
                  </a:lnTo>
                  <a:lnTo>
                    <a:pt x="676" y="119"/>
                  </a:lnTo>
                  <a:lnTo>
                    <a:pt x="679" y="124"/>
                  </a:lnTo>
                  <a:lnTo>
                    <a:pt x="685" y="129"/>
                  </a:lnTo>
                  <a:lnTo>
                    <a:pt x="688" y="133"/>
                  </a:lnTo>
                  <a:lnTo>
                    <a:pt x="695" y="136"/>
                  </a:lnTo>
                  <a:lnTo>
                    <a:pt x="702" y="138"/>
                  </a:lnTo>
                  <a:lnTo>
                    <a:pt x="698" y="115"/>
                  </a:lnTo>
                  <a:lnTo>
                    <a:pt x="711" y="112"/>
                  </a:lnTo>
                  <a:lnTo>
                    <a:pt x="721" y="108"/>
                  </a:lnTo>
                  <a:lnTo>
                    <a:pt x="737" y="112"/>
                  </a:lnTo>
                  <a:lnTo>
                    <a:pt x="754" y="119"/>
                  </a:lnTo>
                  <a:lnTo>
                    <a:pt x="772" y="129"/>
                  </a:lnTo>
                  <a:lnTo>
                    <a:pt x="791" y="138"/>
                  </a:lnTo>
                  <a:lnTo>
                    <a:pt x="807" y="145"/>
                  </a:lnTo>
                  <a:lnTo>
                    <a:pt x="822" y="150"/>
                  </a:lnTo>
                  <a:lnTo>
                    <a:pt x="822" y="147"/>
                  </a:lnTo>
                  <a:lnTo>
                    <a:pt x="812" y="138"/>
                  </a:lnTo>
                  <a:lnTo>
                    <a:pt x="805" y="131"/>
                  </a:lnTo>
                  <a:lnTo>
                    <a:pt x="801" y="122"/>
                  </a:lnTo>
                  <a:lnTo>
                    <a:pt x="807" y="112"/>
                  </a:lnTo>
                  <a:lnTo>
                    <a:pt x="803" y="108"/>
                  </a:lnTo>
                  <a:lnTo>
                    <a:pt x="798" y="103"/>
                  </a:lnTo>
                  <a:lnTo>
                    <a:pt x="793" y="99"/>
                  </a:lnTo>
                  <a:lnTo>
                    <a:pt x="788" y="96"/>
                  </a:lnTo>
                  <a:lnTo>
                    <a:pt x="784" y="92"/>
                  </a:lnTo>
                  <a:lnTo>
                    <a:pt x="788" y="84"/>
                  </a:lnTo>
                  <a:lnTo>
                    <a:pt x="798" y="87"/>
                  </a:lnTo>
                  <a:lnTo>
                    <a:pt x="812" y="89"/>
                  </a:lnTo>
                  <a:lnTo>
                    <a:pt x="824" y="87"/>
                  </a:lnTo>
                  <a:lnTo>
                    <a:pt x="833" y="80"/>
                  </a:lnTo>
                  <a:lnTo>
                    <a:pt x="791" y="80"/>
                  </a:lnTo>
                  <a:lnTo>
                    <a:pt x="791" y="77"/>
                  </a:lnTo>
                  <a:lnTo>
                    <a:pt x="788" y="77"/>
                  </a:lnTo>
                  <a:lnTo>
                    <a:pt x="788" y="73"/>
                  </a:lnTo>
                  <a:lnTo>
                    <a:pt x="793" y="70"/>
                  </a:lnTo>
                  <a:lnTo>
                    <a:pt x="798" y="66"/>
                  </a:lnTo>
                  <a:lnTo>
                    <a:pt x="803" y="63"/>
                  </a:lnTo>
                  <a:lnTo>
                    <a:pt x="808" y="59"/>
                  </a:lnTo>
                  <a:lnTo>
                    <a:pt x="814" y="58"/>
                  </a:lnTo>
                  <a:lnTo>
                    <a:pt x="836" y="61"/>
                  </a:lnTo>
                  <a:lnTo>
                    <a:pt x="842" y="45"/>
                  </a:lnTo>
                  <a:lnTo>
                    <a:pt x="868" y="49"/>
                  </a:lnTo>
                  <a:lnTo>
                    <a:pt x="870" y="49"/>
                  </a:lnTo>
                  <a:lnTo>
                    <a:pt x="871" y="45"/>
                  </a:lnTo>
                  <a:lnTo>
                    <a:pt x="873" y="44"/>
                  </a:lnTo>
                  <a:lnTo>
                    <a:pt x="875" y="40"/>
                  </a:lnTo>
                  <a:lnTo>
                    <a:pt x="880" y="38"/>
                  </a:lnTo>
                  <a:lnTo>
                    <a:pt x="884" y="44"/>
                  </a:lnTo>
                  <a:lnTo>
                    <a:pt x="889" y="49"/>
                  </a:lnTo>
                  <a:lnTo>
                    <a:pt x="894" y="54"/>
                  </a:lnTo>
                  <a:lnTo>
                    <a:pt x="894" y="45"/>
                  </a:lnTo>
                  <a:lnTo>
                    <a:pt x="896" y="44"/>
                  </a:lnTo>
                  <a:lnTo>
                    <a:pt x="896" y="42"/>
                  </a:lnTo>
                  <a:lnTo>
                    <a:pt x="896" y="40"/>
                  </a:lnTo>
                  <a:lnTo>
                    <a:pt x="896" y="38"/>
                  </a:lnTo>
                  <a:lnTo>
                    <a:pt x="897" y="35"/>
                  </a:lnTo>
                  <a:lnTo>
                    <a:pt x="899" y="33"/>
                  </a:lnTo>
                  <a:lnTo>
                    <a:pt x="903" y="31"/>
                  </a:lnTo>
                  <a:lnTo>
                    <a:pt x="920" y="23"/>
                  </a:lnTo>
                  <a:lnTo>
                    <a:pt x="943" y="19"/>
                  </a:lnTo>
                  <a:close/>
                  <a:moveTo>
                    <a:pt x="2205" y="16"/>
                  </a:moveTo>
                  <a:lnTo>
                    <a:pt x="2215" y="19"/>
                  </a:lnTo>
                  <a:lnTo>
                    <a:pt x="2215" y="26"/>
                  </a:lnTo>
                  <a:lnTo>
                    <a:pt x="2200" y="26"/>
                  </a:lnTo>
                  <a:lnTo>
                    <a:pt x="2205" y="16"/>
                  </a:lnTo>
                  <a:close/>
                  <a:moveTo>
                    <a:pt x="2676" y="0"/>
                  </a:moveTo>
                  <a:lnTo>
                    <a:pt x="2681" y="3"/>
                  </a:lnTo>
                  <a:lnTo>
                    <a:pt x="2685" y="7"/>
                  </a:lnTo>
                  <a:lnTo>
                    <a:pt x="2687" y="10"/>
                  </a:lnTo>
                  <a:lnTo>
                    <a:pt x="2688" y="16"/>
                  </a:lnTo>
                  <a:lnTo>
                    <a:pt x="2690" y="19"/>
                  </a:lnTo>
                  <a:lnTo>
                    <a:pt x="2692" y="24"/>
                  </a:lnTo>
                  <a:lnTo>
                    <a:pt x="2695" y="26"/>
                  </a:lnTo>
                  <a:lnTo>
                    <a:pt x="2706" y="31"/>
                  </a:lnTo>
                  <a:lnTo>
                    <a:pt x="2716" y="33"/>
                  </a:lnTo>
                  <a:lnTo>
                    <a:pt x="2723" y="33"/>
                  </a:lnTo>
                  <a:lnTo>
                    <a:pt x="2728" y="37"/>
                  </a:lnTo>
                  <a:lnTo>
                    <a:pt x="2732" y="44"/>
                  </a:lnTo>
                  <a:lnTo>
                    <a:pt x="2734" y="58"/>
                  </a:lnTo>
                  <a:lnTo>
                    <a:pt x="2732" y="59"/>
                  </a:lnTo>
                  <a:lnTo>
                    <a:pt x="2732" y="59"/>
                  </a:lnTo>
                  <a:lnTo>
                    <a:pt x="2732" y="61"/>
                  </a:lnTo>
                  <a:lnTo>
                    <a:pt x="2732" y="63"/>
                  </a:lnTo>
                  <a:lnTo>
                    <a:pt x="2730" y="65"/>
                  </a:lnTo>
                  <a:lnTo>
                    <a:pt x="2708" y="65"/>
                  </a:lnTo>
                  <a:lnTo>
                    <a:pt x="2685" y="65"/>
                  </a:lnTo>
                  <a:lnTo>
                    <a:pt x="2666" y="73"/>
                  </a:lnTo>
                  <a:lnTo>
                    <a:pt x="2662" y="75"/>
                  </a:lnTo>
                  <a:lnTo>
                    <a:pt x="2660" y="79"/>
                  </a:lnTo>
                  <a:lnTo>
                    <a:pt x="2659" y="80"/>
                  </a:lnTo>
                  <a:lnTo>
                    <a:pt x="2657" y="82"/>
                  </a:lnTo>
                  <a:lnTo>
                    <a:pt x="2655" y="84"/>
                  </a:lnTo>
                  <a:lnTo>
                    <a:pt x="2652" y="86"/>
                  </a:lnTo>
                  <a:lnTo>
                    <a:pt x="2646" y="89"/>
                  </a:lnTo>
                  <a:lnTo>
                    <a:pt x="2643" y="84"/>
                  </a:lnTo>
                  <a:lnTo>
                    <a:pt x="2641" y="80"/>
                  </a:lnTo>
                  <a:lnTo>
                    <a:pt x="2638" y="77"/>
                  </a:lnTo>
                  <a:lnTo>
                    <a:pt x="2650" y="47"/>
                  </a:lnTo>
                  <a:lnTo>
                    <a:pt x="2662" y="23"/>
                  </a:lnTo>
                  <a:lnTo>
                    <a:pt x="2676" y="0"/>
                  </a:lnTo>
                  <a:close/>
                  <a:moveTo>
                    <a:pt x="2554" y="0"/>
                  </a:moveTo>
                  <a:lnTo>
                    <a:pt x="2563" y="9"/>
                  </a:lnTo>
                  <a:lnTo>
                    <a:pt x="2568" y="19"/>
                  </a:lnTo>
                  <a:lnTo>
                    <a:pt x="2573" y="31"/>
                  </a:lnTo>
                  <a:lnTo>
                    <a:pt x="2564" y="31"/>
                  </a:lnTo>
                  <a:lnTo>
                    <a:pt x="2564" y="26"/>
                  </a:lnTo>
                  <a:lnTo>
                    <a:pt x="2561" y="23"/>
                  </a:lnTo>
                  <a:lnTo>
                    <a:pt x="2557" y="19"/>
                  </a:lnTo>
                  <a:lnTo>
                    <a:pt x="2556" y="14"/>
                  </a:lnTo>
                  <a:lnTo>
                    <a:pt x="2554" y="9"/>
                  </a:lnTo>
                  <a:lnTo>
                    <a:pt x="2554" y="0"/>
                  </a:lnTo>
                  <a:close/>
                </a:path>
              </a:pathLst>
            </a:custGeom>
            <a:grpFill/>
            <a:ln w="3175">
              <a:noFill/>
              <a:round/>
              <a:headEnd/>
              <a:tailEnd/>
            </a:ln>
          </p:spPr>
          <p:txBody>
            <a:bodyPr vert="horz" wrap="square" lIns="91440" tIns="45720" rIns="91440" bIns="45720" numCol="1" anchor="t" anchorCtr="0" compatLnSpc="1">
              <a:prstTxWarp prst="textNoShape">
                <a:avLst/>
              </a:prstTxWarp>
            </a:bodyPr>
            <a:lstStyle/>
            <a:p>
              <a:endParaRPr lang="ko-KR" altLang="en-US"/>
            </a:p>
          </p:txBody>
        </p:sp>
      </p:grpSp>
      <p:sp>
        <p:nvSpPr>
          <p:cNvPr id="3" name="자유형: 도형 8">
            <a:extLst>
              <a:ext uri="{FF2B5EF4-FFF2-40B4-BE49-F238E27FC236}">
                <a16:creationId xmlns:a16="http://schemas.microsoft.com/office/drawing/2014/main" id="{0142D9A3-F476-4A89-BE82-685208BAD25B}"/>
              </a:ext>
            </a:extLst>
          </p:cNvPr>
          <p:cNvSpPr/>
          <p:nvPr/>
        </p:nvSpPr>
        <p:spPr>
          <a:xfrm rot="13500000" flipH="1">
            <a:off x="9293860" y="4748464"/>
            <a:ext cx="666271" cy="687359"/>
          </a:xfrm>
          <a:custGeom>
            <a:avLst/>
            <a:gdLst>
              <a:gd name="connsiteX0" fmla="*/ 303412 w 1212613"/>
              <a:gd name="connsiteY0" fmla="*/ 909201 h 1212613"/>
              <a:gd name="connsiteX1" fmla="*/ 734465 w 1212613"/>
              <a:gd name="connsiteY1" fmla="*/ 909201 h 1212613"/>
              <a:gd name="connsiteX2" fmla="*/ 734465 w 1212613"/>
              <a:gd name="connsiteY2" fmla="*/ 478149 h 1212613"/>
              <a:gd name="connsiteX3" fmla="*/ 303412 w 1212613"/>
              <a:gd name="connsiteY3" fmla="*/ 478149 h 1212613"/>
              <a:gd name="connsiteX4" fmla="*/ 303412 w 1212613"/>
              <a:gd name="connsiteY4" fmla="*/ 909201 h 1212613"/>
              <a:gd name="connsiteX5" fmla="*/ 151993 w 1212613"/>
              <a:gd name="connsiteY5" fmla="*/ 1060620 h 1212613"/>
              <a:gd name="connsiteX6" fmla="*/ 0 w 1212613"/>
              <a:gd name="connsiteY6" fmla="*/ 693675 h 1212613"/>
              <a:gd name="connsiteX7" fmla="*/ 1 w 1212613"/>
              <a:gd name="connsiteY7" fmla="*/ 693675 h 1212613"/>
              <a:gd name="connsiteX8" fmla="*/ 518939 w 1212613"/>
              <a:gd name="connsiteY8" fmla="*/ 174737 h 1212613"/>
              <a:gd name="connsiteX9" fmla="*/ 1212613 w 1212613"/>
              <a:gd name="connsiteY9" fmla="*/ 0 h 1212613"/>
              <a:gd name="connsiteX10" fmla="*/ 1037876 w 1212613"/>
              <a:gd name="connsiteY10" fmla="*/ 693675 h 1212613"/>
              <a:gd name="connsiteX11" fmla="*/ 518938 w 1212613"/>
              <a:gd name="connsiteY11" fmla="*/ 1212613 h 1212613"/>
              <a:gd name="connsiteX12" fmla="*/ 151993 w 1212613"/>
              <a:gd name="connsiteY12" fmla="*/ 1060620 h 1212613"/>
              <a:gd name="connsiteX0" fmla="*/ 303412 w 1212613"/>
              <a:gd name="connsiteY0" fmla="*/ 909201 h 1212613"/>
              <a:gd name="connsiteX1" fmla="*/ 734465 w 1212613"/>
              <a:gd name="connsiteY1" fmla="*/ 909201 h 1212613"/>
              <a:gd name="connsiteX2" fmla="*/ 734465 w 1212613"/>
              <a:gd name="connsiteY2" fmla="*/ 478149 h 1212613"/>
              <a:gd name="connsiteX3" fmla="*/ 303412 w 1212613"/>
              <a:gd name="connsiteY3" fmla="*/ 478149 h 1212613"/>
              <a:gd name="connsiteX4" fmla="*/ 303412 w 1212613"/>
              <a:gd name="connsiteY4" fmla="*/ 909201 h 1212613"/>
              <a:gd name="connsiteX5" fmla="*/ 151993 w 1212613"/>
              <a:gd name="connsiteY5" fmla="*/ 1060620 h 1212613"/>
              <a:gd name="connsiteX6" fmla="*/ 0 w 1212613"/>
              <a:gd name="connsiteY6" fmla="*/ 693675 h 1212613"/>
              <a:gd name="connsiteX7" fmla="*/ 1 w 1212613"/>
              <a:gd name="connsiteY7" fmla="*/ 693675 h 1212613"/>
              <a:gd name="connsiteX8" fmla="*/ 518939 w 1212613"/>
              <a:gd name="connsiteY8" fmla="*/ 174737 h 1212613"/>
              <a:gd name="connsiteX9" fmla="*/ 1212613 w 1212613"/>
              <a:gd name="connsiteY9" fmla="*/ 0 h 1212613"/>
              <a:gd name="connsiteX10" fmla="*/ 1037876 w 1212613"/>
              <a:gd name="connsiteY10" fmla="*/ 693675 h 1212613"/>
              <a:gd name="connsiteX11" fmla="*/ 518938 w 1212613"/>
              <a:gd name="connsiteY11" fmla="*/ 1212613 h 1212613"/>
              <a:gd name="connsiteX12" fmla="*/ 151993 w 1212613"/>
              <a:gd name="connsiteY12" fmla="*/ 1060620 h 1212613"/>
              <a:gd name="connsiteX0" fmla="*/ 303412 w 1212613"/>
              <a:gd name="connsiteY0" fmla="*/ 909201 h 1212613"/>
              <a:gd name="connsiteX1" fmla="*/ 734465 w 1212613"/>
              <a:gd name="connsiteY1" fmla="*/ 909201 h 1212613"/>
              <a:gd name="connsiteX2" fmla="*/ 734465 w 1212613"/>
              <a:gd name="connsiteY2" fmla="*/ 478149 h 1212613"/>
              <a:gd name="connsiteX3" fmla="*/ 303412 w 1212613"/>
              <a:gd name="connsiteY3" fmla="*/ 478149 h 1212613"/>
              <a:gd name="connsiteX4" fmla="*/ 303412 w 1212613"/>
              <a:gd name="connsiteY4" fmla="*/ 909201 h 1212613"/>
              <a:gd name="connsiteX5" fmla="*/ 151993 w 1212613"/>
              <a:gd name="connsiteY5" fmla="*/ 1060620 h 1212613"/>
              <a:gd name="connsiteX6" fmla="*/ 0 w 1212613"/>
              <a:gd name="connsiteY6" fmla="*/ 693675 h 1212613"/>
              <a:gd name="connsiteX7" fmla="*/ 1 w 1212613"/>
              <a:gd name="connsiteY7" fmla="*/ 693675 h 1212613"/>
              <a:gd name="connsiteX8" fmla="*/ 518939 w 1212613"/>
              <a:gd name="connsiteY8" fmla="*/ 174737 h 1212613"/>
              <a:gd name="connsiteX9" fmla="*/ 1212613 w 1212613"/>
              <a:gd name="connsiteY9" fmla="*/ 0 h 1212613"/>
              <a:gd name="connsiteX10" fmla="*/ 1037876 w 1212613"/>
              <a:gd name="connsiteY10" fmla="*/ 693675 h 1212613"/>
              <a:gd name="connsiteX11" fmla="*/ 518938 w 1212613"/>
              <a:gd name="connsiteY11" fmla="*/ 1212613 h 1212613"/>
              <a:gd name="connsiteX12" fmla="*/ 151993 w 1212613"/>
              <a:gd name="connsiteY12" fmla="*/ 1060620 h 1212613"/>
              <a:gd name="connsiteX0" fmla="*/ 303412 w 1212613"/>
              <a:gd name="connsiteY0" fmla="*/ 909201 h 1212613"/>
              <a:gd name="connsiteX1" fmla="*/ 734465 w 1212613"/>
              <a:gd name="connsiteY1" fmla="*/ 909201 h 1212613"/>
              <a:gd name="connsiteX2" fmla="*/ 734465 w 1212613"/>
              <a:gd name="connsiteY2" fmla="*/ 478149 h 1212613"/>
              <a:gd name="connsiteX3" fmla="*/ 303412 w 1212613"/>
              <a:gd name="connsiteY3" fmla="*/ 478149 h 1212613"/>
              <a:gd name="connsiteX4" fmla="*/ 303412 w 1212613"/>
              <a:gd name="connsiteY4" fmla="*/ 909201 h 1212613"/>
              <a:gd name="connsiteX5" fmla="*/ 151993 w 1212613"/>
              <a:gd name="connsiteY5" fmla="*/ 1060620 h 1212613"/>
              <a:gd name="connsiteX6" fmla="*/ 0 w 1212613"/>
              <a:gd name="connsiteY6" fmla="*/ 693675 h 1212613"/>
              <a:gd name="connsiteX7" fmla="*/ 1 w 1212613"/>
              <a:gd name="connsiteY7" fmla="*/ 693675 h 1212613"/>
              <a:gd name="connsiteX8" fmla="*/ 518939 w 1212613"/>
              <a:gd name="connsiteY8" fmla="*/ 174737 h 1212613"/>
              <a:gd name="connsiteX9" fmla="*/ 1212613 w 1212613"/>
              <a:gd name="connsiteY9" fmla="*/ 0 h 1212613"/>
              <a:gd name="connsiteX10" fmla="*/ 1037876 w 1212613"/>
              <a:gd name="connsiteY10" fmla="*/ 693675 h 1212613"/>
              <a:gd name="connsiteX11" fmla="*/ 518938 w 1212613"/>
              <a:gd name="connsiteY11" fmla="*/ 1212613 h 1212613"/>
              <a:gd name="connsiteX12" fmla="*/ 151993 w 1212613"/>
              <a:gd name="connsiteY12" fmla="*/ 1060620 h 1212613"/>
              <a:gd name="connsiteX0" fmla="*/ 303412 w 1212613"/>
              <a:gd name="connsiteY0" fmla="*/ 909201 h 1212613"/>
              <a:gd name="connsiteX1" fmla="*/ 734465 w 1212613"/>
              <a:gd name="connsiteY1" fmla="*/ 909201 h 1212613"/>
              <a:gd name="connsiteX2" fmla="*/ 734465 w 1212613"/>
              <a:gd name="connsiteY2" fmla="*/ 478149 h 1212613"/>
              <a:gd name="connsiteX3" fmla="*/ 303412 w 1212613"/>
              <a:gd name="connsiteY3" fmla="*/ 478149 h 1212613"/>
              <a:gd name="connsiteX4" fmla="*/ 303412 w 1212613"/>
              <a:gd name="connsiteY4" fmla="*/ 909201 h 1212613"/>
              <a:gd name="connsiteX5" fmla="*/ 151993 w 1212613"/>
              <a:gd name="connsiteY5" fmla="*/ 1060620 h 1212613"/>
              <a:gd name="connsiteX6" fmla="*/ 0 w 1212613"/>
              <a:gd name="connsiteY6" fmla="*/ 693675 h 1212613"/>
              <a:gd name="connsiteX7" fmla="*/ 1 w 1212613"/>
              <a:gd name="connsiteY7" fmla="*/ 693675 h 1212613"/>
              <a:gd name="connsiteX8" fmla="*/ 518939 w 1212613"/>
              <a:gd name="connsiteY8" fmla="*/ 174737 h 1212613"/>
              <a:gd name="connsiteX9" fmla="*/ 1212613 w 1212613"/>
              <a:gd name="connsiteY9" fmla="*/ 0 h 1212613"/>
              <a:gd name="connsiteX10" fmla="*/ 1037876 w 1212613"/>
              <a:gd name="connsiteY10" fmla="*/ 693675 h 1212613"/>
              <a:gd name="connsiteX11" fmla="*/ 518938 w 1212613"/>
              <a:gd name="connsiteY11" fmla="*/ 1212613 h 1212613"/>
              <a:gd name="connsiteX12" fmla="*/ 151993 w 1212613"/>
              <a:gd name="connsiteY12" fmla="*/ 1060620 h 1212613"/>
              <a:gd name="connsiteX0" fmla="*/ 303412 w 1212613"/>
              <a:gd name="connsiteY0" fmla="*/ 909201 h 1212613"/>
              <a:gd name="connsiteX1" fmla="*/ 734465 w 1212613"/>
              <a:gd name="connsiteY1" fmla="*/ 909201 h 1212613"/>
              <a:gd name="connsiteX2" fmla="*/ 734465 w 1212613"/>
              <a:gd name="connsiteY2" fmla="*/ 478149 h 1212613"/>
              <a:gd name="connsiteX3" fmla="*/ 303412 w 1212613"/>
              <a:gd name="connsiteY3" fmla="*/ 478149 h 1212613"/>
              <a:gd name="connsiteX4" fmla="*/ 303412 w 1212613"/>
              <a:gd name="connsiteY4" fmla="*/ 909201 h 1212613"/>
              <a:gd name="connsiteX5" fmla="*/ 151993 w 1212613"/>
              <a:gd name="connsiteY5" fmla="*/ 1060620 h 1212613"/>
              <a:gd name="connsiteX6" fmla="*/ 0 w 1212613"/>
              <a:gd name="connsiteY6" fmla="*/ 693675 h 1212613"/>
              <a:gd name="connsiteX7" fmla="*/ 1 w 1212613"/>
              <a:gd name="connsiteY7" fmla="*/ 693675 h 1212613"/>
              <a:gd name="connsiteX8" fmla="*/ 518939 w 1212613"/>
              <a:gd name="connsiteY8" fmla="*/ 174737 h 1212613"/>
              <a:gd name="connsiteX9" fmla="*/ 1212613 w 1212613"/>
              <a:gd name="connsiteY9" fmla="*/ 0 h 1212613"/>
              <a:gd name="connsiteX10" fmla="*/ 1037876 w 1212613"/>
              <a:gd name="connsiteY10" fmla="*/ 693675 h 1212613"/>
              <a:gd name="connsiteX11" fmla="*/ 518938 w 1212613"/>
              <a:gd name="connsiteY11" fmla="*/ 1212613 h 1212613"/>
              <a:gd name="connsiteX12" fmla="*/ 151993 w 1212613"/>
              <a:gd name="connsiteY12" fmla="*/ 1060620 h 1212613"/>
              <a:gd name="connsiteX0" fmla="*/ 303412 w 1212613"/>
              <a:gd name="connsiteY0" fmla="*/ 909201 h 1212613"/>
              <a:gd name="connsiteX1" fmla="*/ 734465 w 1212613"/>
              <a:gd name="connsiteY1" fmla="*/ 909201 h 1212613"/>
              <a:gd name="connsiteX2" fmla="*/ 734465 w 1212613"/>
              <a:gd name="connsiteY2" fmla="*/ 478149 h 1212613"/>
              <a:gd name="connsiteX3" fmla="*/ 303412 w 1212613"/>
              <a:gd name="connsiteY3" fmla="*/ 478149 h 1212613"/>
              <a:gd name="connsiteX4" fmla="*/ 303412 w 1212613"/>
              <a:gd name="connsiteY4" fmla="*/ 909201 h 1212613"/>
              <a:gd name="connsiteX5" fmla="*/ 151993 w 1212613"/>
              <a:gd name="connsiteY5" fmla="*/ 1060620 h 1212613"/>
              <a:gd name="connsiteX6" fmla="*/ 0 w 1212613"/>
              <a:gd name="connsiteY6" fmla="*/ 693675 h 1212613"/>
              <a:gd name="connsiteX7" fmla="*/ 1 w 1212613"/>
              <a:gd name="connsiteY7" fmla="*/ 693675 h 1212613"/>
              <a:gd name="connsiteX8" fmla="*/ 518939 w 1212613"/>
              <a:gd name="connsiteY8" fmla="*/ 174737 h 1212613"/>
              <a:gd name="connsiteX9" fmla="*/ 1212613 w 1212613"/>
              <a:gd name="connsiteY9" fmla="*/ 0 h 1212613"/>
              <a:gd name="connsiteX10" fmla="*/ 1037876 w 1212613"/>
              <a:gd name="connsiteY10" fmla="*/ 693675 h 1212613"/>
              <a:gd name="connsiteX11" fmla="*/ 518938 w 1212613"/>
              <a:gd name="connsiteY11" fmla="*/ 1212613 h 1212613"/>
              <a:gd name="connsiteX12" fmla="*/ 151993 w 1212613"/>
              <a:gd name="connsiteY12" fmla="*/ 1060620 h 1212613"/>
              <a:gd name="connsiteX0" fmla="*/ 303412 w 1212613"/>
              <a:gd name="connsiteY0" fmla="*/ 909201 h 1212613"/>
              <a:gd name="connsiteX1" fmla="*/ 734465 w 1212613"/>
              <a:gd name="connsiteY1" fmla="*/ 909201 h 1212613"/>
              <a:gd name="connsiteX2" fmla="*/ 734465 w 1212613"/>
              <a:gd name="connsiteY2" fmla="*/ 478149 h 1212613"/>
              <a:gd name="connsiteX3" fmla="*/ 303412 w 1212613"/>
              <a:gd name="connsiteY3" fmla="*/ 478149 h 1212613"/>
              <a:gd name="connsiteX4" fmla="*/ 303412 w 1212613"/>
              <a:gd name="connsiteY4" fmla="*/ 909201 h 1212613"/>
              <a:gd name="connsiteX5" fmla="*/ 151993 w 1212613"/>
              <a:gd name="connsiteY5" fmla="*/ 1060620 h 1212613"/>
              <a:gd name="connsiteX6" fmla="*/ 0 w 1212613"/>
              <a:gd name="connsiteY6" fmla="*/ 693675 h 1212613"/>
              <a:gd name="connsiteX7" fmla="*/ 1 w 1212613"/>
              <a:gd name="connsiteY7" fmla="*/ 693675 h 1212613"/>
              <a:gd name="connsiteX8" fmla="*/ 518939 w 1212613"/>
              <a:gd name="connsiteY8" fmla="*/ 174737 h 1212613"/>
              <a:gd name="connsiteX9" fmla="*/ 1212613 w 1212613"/>
              <a:gd name="connsiteY9" fmla="*/ 0 h 1212613"/>
              <a:gd name="connsiteX10" fmla="*/ 1037876 w 1212613"/>
              <a:gd name="connsiteY10" fmla="*/ 693675 h 1212613"/>
              <a:gd name="connsiteX11" fmla="*/ 518938 w 1212613"/>
              <a:gd name="connsiteY11" fmla="*/ 1212613 h 1212613"/>
              <a:gd name="connsiteX12" fmla="*/ 151993 w 1212613"/>
              <a:gd name="connsiteY12" fmla="*/ 1060620 h 1212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2613" h="1212613">
                <a:moveTo>
                  <a:pt x="303412" y="909201"/>
                </a:moveTo>
                <a:cubicBezTo>
                  <a:pt x="422444" y="1028233"/>
                  <a:pt x="615433" y="1028233"/>
                  <a:pt x="734465" y="909201"/>
                </a:cubicBezTo>
                <a:cubicBezTo>
                  <a:pt x="853496" y="790170"/>
                  <a:pt x="853496" y="597181"/>
                  <a:pt x="734465" y="478149"/>
                </a:cubicBezTo>
                <a:cubicBezTo>
                  <a:pt x="615433" y="359118"/>
                  <a:pt x="422444" y="359118"/>
                  <a:pt x="303412" y="478149"/>
                </a:cubicBezTo>
                <a:cubicBezTo>
                  <a:pt x="184381" y="597181"/>
                  <a:pt x="184381" y="790170"/>
                  <a:pt x="303412" y="909201"/>
                </a:cubicBezTo>
                <a:close/>
                <a:moveTo>
                  <a:pt x="151993" y="1060620"/>
                </a:moveTo>
                <a:cubicBezTo>
                  <a:pt x="58084" y="966711"/>
                  <a:pt x="0" y="836976"/>
                  <a:pt x="0" y="693675"/>
                </a:cubicBezTo>
                <a:lnTo>
                  <a:pt x="1" y="693675"/>
                </a:lnTo>
                <a:cubicBezTo>
                  <a:pt x="1" y="407073"/>
                  <a:pt x="238541" y="234048"/>
                  <a:pt x="518939" y="174737"/>
                </a:cubicBezTo>
                <a:cubicBezTo>
                  <a:pt x="780953" y="119315"/>
                  <a:pt x="956756" y="91859"/>
                  <a:pt x="1212613" y="0"/>
                </a:cubicBezTo>
                <a:cubicBezTo>
                  <a:pt x="1133069" y="268172"/>
                  <a:pt x="1105613" y="456293"/>
                  <a:pt x="1037876" y="693675"/>
                </a:cubicBezTo>
                <a:cubicBezTo>
                  <a:pt x="988614" y="1017224"/>
                  <a:pt x="805540" y="1212613"/>
                  <a:pt x="518938" y="1212613"/>
                </a:cubicBezTo>
                <a:cubicBezTo>
                  <a:pt x="375637" y="1212613"/>
                  <a:pt x="245902" y="1154529"/>
                  <a:pt x="151993" y="1060620"/>
                </a:cubicBezTo>
                <a:close/>
              </a:path>
            </a:pathLst>
          </a:cu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AC5D36AF-C6CD-4246-A77A-5DC10DB374EC}"/>
              </a:ext>
            </a:extLst>
          </p:cNvPr>
          <p:cNvSpPr txBox="1"/>
          <p:nvPr/>
        </p:nvSpPr>
        <p:spPr>
          <a:xfrm>
            <a:off x="555908" y="1897329"/>
            <a:ext cx="6227277" cy="3308598"/>
          </a:xfrm>
          <a:prstGeom prst="rect">
            <a:avLst/>
          </a:prstGeom>
          <a:noFill/>
        </p:spPr>
        <p:txBody>
          <a:bodyPr wrap="square" rtlCol="0">
            <a:spAutoFit/>
          </a:bodyPr>
          <a:lstStyle/>
          <a:p>
            <a:r>
              <a:rPr lang="en-GB" sz="1900" dirty="0">
                <a:solidFill>
                  <a:schemeClr val="bg1"/>
                </a:solidFill>
              </a:rPr>
              <a:t>If you break down the process into steps, it becomes much easier to manage. The challenge gets more manageable with each positive change your organization makes. And going forward, you can choose new digital technologies that don’t involve paper.</a:t>
            </a:r>
          </a:p>
          <a:p>
            <a:pPr marL="285750" indent="-285750">
              <a:buFont typeface="Wingdings" panose="05000000000000000000" pitchFamily="2" charset="2"/>
              <a:buChar char="ü"/>
            </a:pPr>
            <a:endParaRPr lang="en-GB" sz="1900" dirty="0">
              <a:solidFill>
                <a:schemeClr val="bg1"/>
              </a:solidFill>
            </a:endParaRPr>
          </a:p>
          <a:p>
            <a:r>
              <a:rPr lang="en-GB" sz="1900" dirty="0">
                <a:solidFill>
                  <a:schemeClr val="bg1"/>
                </a:solidFill>
              </a:rPr>
              <a:t>Here are a few paperless options:</a:t>
            </a:r>
          </a:p>
          <a:p>
            <a:pPr marL="285750" indent="-285750">
              <a:buFont typeface="Wingdings" panose="05000000000000000000" pitchFamily="2" charset="2"/>
              <a:buChar char="ü"/>
            </a:pPr>
            <a:r>
              <a:rPr lang="en-GB" sz="1900" b="1" u="sng" dirty="0">
                <a:solidFill>
                  <a:schemeClr val="bg1"/>
                </a:solidFill>
              </a:rPr>
              <a:t>Online forms</a:t>
            </a:r>
            <a:r>
              <a:rPr lang="en-GB" sz="1900" dirty="0">
                <a:solidFill>
                  <a:schemeClr val="bg1"/>
                </a:solidFill>
              </a:rPr>
              <a:t>: Instead of gathering data with paper forms, use an online form builder, like </a:t>
            </a:r>
            <a:r>
              <a:rPr lang="en-GB" sz="1900" dirty="0" err="1">
                <a:solidFill>
                  <a:schemeClr val="bg1"/>
                </a:solidFill>
              </a:rPr>
              <a:t>JotForm</a:t>
            </a:r>
            <a:r>
              <a:rPr lang="en-GB" sz="1900" dirty="0">
                <a:solidFill>
                  <a:schemeClr val="bg1"/>
                </a:solidFill>
              </a:rPr>
              <a:t>. You can customize digital forms for use with both internal and external audiences.</a:t>
            </a:r>
            <a:endParaRPr lang="en-GB" sz="1900" dirty="0">
              <a:solidFill>
                <a:schemeClr val="bg1"/>
              </a:solidFill>
              <a:latin typeface="Comic Sans MS" panose="030F0702030302020204" pitchFamily="66" charset="0"/>
            </a:endParaRPr>
          </a:p>
        </p:txBody>
      </p:sp>
      <p:sp>
        <p:nvSpPr>
          <p:cNvPr id="24" name="Freeform 3">
            <a:extLst>
              <a:ext uri="{FF2B5EF4-FFF2-40B4-BE49-F238E27FC236}">
                <a16:creationId xmlns:a16="http://schemas.microsoft.com/office/drawing/2014/main" id="{2864A969-A0DF-4869-86FD-352542C960B2}"/>
              </a:ext>
            </a:extLst>
          </p:cNvPr>
          <p:cNvSpPr/>
          <p:nvPr/>
        </p:nvSpPr>
        <p:spPr>
          <a:xfrm rot="1820682" flipH="1">
            <a:off x="9435360" y="1732422"/>
            <a:ext cx="1863321" cy="3854539"/>
          </a:xfrm>
          <a:custGeom>
            <a:avLst/>
            <a:gdLst>
              <a:gd name="connsiteX0" fmla="*/ 3404 w 1180796"/>
              <a:gd name="connsiteY0" fmla="*/ 196574 h 1438562"/>
              <a:gd name="connsiteX1" fmla="*/ 3657 w 1180796"/>
              <a:gd name="connsiteY1" fmla="*/ 197380 h 1438562"/>
              <a:gd name="connsiteX2" fmla="*/ 3404 w 1180796"/>
              <a:gd name="connsiteY2" fmla="*/ 196574 h 1438562"/>
              <a:gd name="connsiteX3" fmla="*/ 567269 w 1180796"/>
              <a:gd name="connsiteY3" fmla="*/ 0 h 1438562"/>
              <a:gd name="connsiteX4" fmla="*/ 568172 w 1180796"/>
              <a:gd name="connsiteY4" fmla="*/ 304800 h 1438562"/>
              <a:gd name="connsiteX5" fmla="*/ 779871 w 1180796"/>
              <a:gd name="connsiteY5" fmla="*/ 459344 h 1438562"/>
              <a:gd name="connsiteX6" fmla="*/ 930391 w 1180796"/>
              <a:gd name="connsiteY6" fmla="*/ 667912 h 1438562"/>
              <a:gd name="connsiteX7" fmla="*/ 929264 w 1180796"/>
              <a:gd name="connsiteY7" fmla="*/ 654877 h 1438562"/>
              <a:gd name="connsiteX8" fmla="*/ 1089331 w 1180796"/>
              <a:gd name="connsiteY8" fmla="*/ 830882 h 1438562"/>
              <a:gd name="connsiteX9" fmla="*/ 1176007 w 1180796"/>
              <a:gd name="connsiteY9" fmla="*/ 1299015 h 1438562"/>
              <a:gd name="connsiteX10" fmla="*/ 1106293 w 1180796"/>
              <a:gd name="connsiteY10" fmla="*/ 1261345 h 1438562"/>
              <a:gd name="connsiteX11" fmla="*/ 1093530 w 1180796"/>
              <a:gd name="connsiteY11" fmla="*/ 1409318 h 1438562"/>
              <a:gd name="connsiteX12" fmla="*/ 1016094 w 1180796"/>
              <a:gd name="connsiteY12" fmla="*/ 1334364 h 1438562"/>
              <a:gd name="connsiteX13" fmla="*/ 984981 w 1180796"/>
              <a:gd name="connsiteY13" fmla="*/ 1437195 h 1438562"/>
              <a:gd name="connsiteX14" fmla="*/ 873874 w 1180796"/>
              <a:gd name="connsiteY14" fmla="*/ 986314 h 1438562"/>
              <a:gd name="connsiteX15" fmla="*/ 541005 w 1180796"/>
              <a:gd name="connsiteY15" fmla="*/ 803357 h 1438562"/>
              <a:gd name="connsiteX16" fmla="*/ 504720 w 1180796"/>
              <a:gd name="connsiteY16" fmla="*/ 953956 h 1438562"/>
              <a:gd name="connsiteX17" fmla="*/ 541004 w 1180796"/>
              <a:gd name="connsiteY17" fmla="*/ 1175672 h 1438562"/>
              <a:gd name="connsiteX18" fmla="*/ 532632 w 1180796"/>
              <a:gd name="connsiteY18" fmla="*/ 1402288 h 1438562"/>
              <a:gd name="connsiteX19" fmla="*/ 243154 w 1180796"/>
              <a:gd name="connsiteY19" fmla="*/ 889736 h 1438562"/>
              <a:gd name="connsiteX20" fmla="*/ 174649 w 1180796"/>
              <a:gd name="connsiteY20" fmla="*/ 445938 h 1438562"/>
              <a:gd name="connsiteX21" fmla="*/ 0 w 1180796"/>
              <a:gd name="connsiteY21" fmla="*/ 74192 h 1438562"/>
              <a:gd name="connsiteX22" fmla="*/ 567269 w 1180796"/>
              <a:gd name="connsiteY22" fmla="*/ 0 h 1438562"/>
              <a:gd name="connsiteX0" fmla="*/ 567269 w 1180796"/>
              <a:gd name="connsiteY0" fmla="*/ 0 h 1438562"/>
              <a:gd name="connsiteX1" fmla="*/ 568172 w 1180796"/>
              <a:gd name="connsiteY1" fmla="*/ 304800 h 1438562"/>
              <a:gd name="connsiteX2" fmla="*/ 779871 w 1180796"/>
              <a:gd name="connsiteY2" fmla="*/ 459344 h 1438562"/>
              <a:gd name="connsiteX3" fmla="*/ 930391 w 1180796"/>
              <a:gd name="connsiteY3" fmla="*/ 667912 h 1438562"/>
              <a:gd name="connsiteX4" fmla="*/ 929264 w 1180796"/>
              <a:gd name="connsiteY4" fmla="*/ 654877 h 1438562"/>
              <a:gd name="connsiteX5" fmla="*/ 1089331 w 1180796"/>
              <a:gd name="connsiteY5" fmla="*/ 830882 h 1438562"/>
              <a:gd name="connsiteX6" fmla="*/ 1176007 w 1180796"/>
              <a:gd name="connsiteY6" fmla="*/ 1299015 h 1438562"/>
              <a:gd name="connsiteX7" fmla="*/ 1106293 w 1180796"/>
              <a:gd name="connsiteY7" fmla="*/ 1261345 h 1438562"/>
              <a:gd name="connsiteX8" fmla="*/ 1093530 w 1180796"/>
              <a:gd name="connsiteY8" fmla="*/ 1409318 h 1438562"/>
              <a:gd name="connsiteX9" fmla="*/ 1016094 w 1180796"/>
              <a:gd name="connsiteY9" fmla="*/ 1334364 h 1438562"/>
              <a:gd name="connsiteX10" fmla="*/ 984981 w 1180796"/>
              <a:gd name="connsiteY10" fmla="*/ 1437195 h 1438562"/>
              <a:gd name="connsiteX11" fmla="*/ 873874 w 1180796"/>
              <a:gd name="connsiteY11" fmla="*/ 986314 h 1438562"/>
              <a:gd name="connsiteX12" fmla="*/ 541005 w 1180796"/>
              <a:gd name="connsiteY12" fmla="*/ 803357 h 1438562"/>
              <a:gd name="connsiteX13" fmla="*/ 504720 w 1180796"/>
              <a:gd name="connsiteY13" fmla="*/ 953956 h 1438562"/>
              <a:gd name="connsiteX14" fmla="*/ 541004 w 1180796"/>
              <a:gd name="connsiteY14" fmla="*/ 1175672 h 1438562"/>
              <a:gd name="connsiteX15" fmla="*/ 532632 w 1180796"/>
              <a:gd name="connsiteY15" fmla="*/ 1402288 h 1438562"/>
              <a:gd name="connsiteX16" fmla="*/ 243154 w 1180796"/>
              <a:gd name="connsiteY16" fmla="*/ 889736 h 1438562"/>
              <a:gd name="connsiteX17" fmla="*/ 174649 w 1180796"/>
              <a:gd name="connsiteY17" fmla="*/ 445938 h 1438562"/>
              <a:gd name="connsiteX18" fmla="*/ 0 w 1180796"/>
              <a:gd name="connsiteY18" fmla="*/ 74192 h 1438562"/>
              <a:gd name="connsiteX19" fmla="*/ 567269 w 1180796"/>
              <a:gd name="connsiteY19" fmla="*/ 0 h 1438562"/>
              <a:gd name="connsiteX0" fmla="*/ 567269 w 1180796"/>
              <a:gd name="connsiteY0" fmla="*/ 0 h 1438562"/>
              <a:gd name="connsiteX1" fmla="*/ 568172 w 1180796"/>
              <a:gd name="connsiteY1" fmla="*/ 304800 h 1438562"/>
              <a:gd name="connsiteX2" fmla="*/ 779871 w 1180796"/>
              <a:gd name="connsiteY2" fmla="*/ 459344 h 1438562"/>
              <a:gd name="connsiteX3" fmla="*/ 929264 w 1180796"/>
              <a:gd name="connsiteY3" fmla="*/ 654877 h 1438562"/>
              <a:gd name="connsiteX4" fmla="*/ 1089331 w 1180796"/>
              <a:gd name="connsiteY4" fmla="*/ 830882 h 1438562"/>
              <a:gd name="connsiteX5" fmla="*/ 1176007 w 1180796"/>
              <a:gd name="connsiteY5" fmla="*/ 1299015 h 1438562"/>
              <a:gd name="connsiteX6" fmla="*/ 1106293 w 1180796"/>
              <a:gd name="connsiteY6" fmla="*/ 1261345 h 1438562"/>
              <a:gd name="connsiteX7" fmla="*/ 1093530 w 1180796"/>
              <a:gd name="connsiteY7" fmla="*/ 1409318 h 1438562"/>
              <a:gd name="connsiteX8" fmla="*/ 1016094 w 1180796"/>
              <a:gd name="connsiteY8" fmla="*/ 1334364 h 1438562"/>
              <a:gd name="connsiteX9" fmla="*/ 984981 w 1180796"/>
              <a:gd name="connsiteY9" fmla="*/ 1437195 h 1438562"/>
              <a:gd name="connsiteX10" fmla="*/ 873874 w 1180796"/>
              <a:gd name="connsiteY10" fmla="*/ 986314 h 1438562"/>
              <a:gd name="connsiteX11" fmla="*/ 541005 w 1180796"/>
              <a:gd name="connsiteY11" fmla="*/ 803357 h 1438562"/>
              <a:gd name="connsiteX12" fmla="*/ 504720 w 1180796"/>
              <a:gd name="connsiteY12" fmla="*/ 953956 h 1438562"/>
              <a:gd name="connsiteX13" fmla="*/ 541004 w 1180796"/>
              <a:gd name="connsiteY13" fmla="*/ 1175672 h 1438562"/>
              <a:gd name="connsiteX14" fmla="*/ 532632 w 1180796"/>
              <a:gd name="connsiteY14" fmla="*/ 1402288 h 1438562"/>
              <a:gd name="connsiteX15" fmla="*/ 243154 w 1180796"/>
              <a:gd name="connsiteY15" fmla="*/ 889736 h 1438562"/>
              <a:gd name="connsiteX16" fmla="*/ 174649 w 1180796"/>
              <a:gd name="connsiteY16" fmla="*/ 445938 h 1438562"/>
              <a:gd name="connsiteX17" fmla="*/ 0 w 1180796"/>
              <a:gd name="connsiteY17" fmla="*/ 74192 h 1438562"/>
              <a:gd name="connsiteX18" fmla="*/ 567269 w 1180796"/>
              <a:gd name="connsiteY18" fmla="*/ 0 h 1438562"/>
              <a:gd name="connsiteX0" fmla="*/ 567269 w 1180796"/>
              <a:gd name="connsiteY0" fmla="*/ 0 h 1438562"/>
              <a:gd name="connsiteX1" fmla="*/ 568172 w 1180796"/>
              <a:gd name="connsiteY1" fmla="*/ 304800 h 1438562"/>
              <a:gd name="connsiteX2" fmla="*/ 779871 w 1180796"/>
              <a:gd name="connsiteY2" fmla="*/ 459344 h 1438562"/>
              <a:gd name="connsiteX3" fmla="*/ 1089331 w 1180796"/>
              <a:gd name="connsiteY3" fmla="*/ 830882 h 1438562"/>
              <a:gd name="connsiteX4" fmla="*/ 1176007 w 1180796"/>
              <a:gd name="connsiteY4" fmla="*/ 1299015 h 1438562"/>
              <a:gd name="connsiteX5" fmla="*/ 1106293 w 1180796"/>
              <a:gd name="connsiteY5" fmla="*/ 1261345 h 1438562"/>
              <a:gd name="connsiteX6" fmla="*/ 1093530 w 1180796"/>
              <a:gd name="connsiteY6" fmla="*/ 1409318 h 1438562"/>
              <a:gd name="connsiteX7" fmla="*/ 1016094 w 1180796"/>
              <a:gd name="connsiteY7" fmla="*/ 1334364 h 1438562"/>
              <a:gd name="connsiteX8" fmla="*/ 984981 w 1180796"/>
              <a:gd name="connsiteY8" fmla="*/ 1437195 h 1438562"/>
              <a:gd name="connsiteX9" fmla="*/ 873874 w 1180796"/>
              <a:gd name="connsiteY9" fmla="*/ 986314 h 1438562"/>
              <a:gd name="connsiteX10" fmla="*/ 541005 w 1180796"/>
              <a:gd name="connsiteY10" fmla="*/ 803357 h 1438562"/>
              <a:gd name="connsiteX11" fmla="*/ 504720 w 1180796"/>
              <a:gd name="connsiteY11" fmla="*/ 953956 h 1438562"/>
              <a:gd name="connsiteX12" fmla="*/ 541004 w 1180796"/>
              <a:gd name="connsiteY12" fmla="*/ 1175672 h 1438562"/>
              <a:gd name="connsiteX13" fmla="*/ 532632 w 1180796"/>
              <a:gd name="connsiteY13" fmla="*/ 1402288 h 1438562"/>
              <a:gd name="connsiteX14" fmla="*/ 243154 w 1180796"/>
              <a:gd name="connsiteY14" fmla="*/ 889736 h 1438562"/>
              <a:gd name="connsiteX15" fmla="*/ 174649 w 1180796"/>
              <a:gd name="connsiteY15" fmla="*/ 445938 h 1438562"/>
              <a:gd name="connsiteX16" fmla="*/ 0 w 1180796"/>
              <a:gd name="connsiteY16" fmla="*/ 74192 h 1438562"/>
              <a:gd name="connsiteX17" fmla="*/ 567269 w 1180796"/>
              <a:gd name="connsiteY17" fmla="*/ 0 h 1438562"/>
              <a:gd name="connsiteX0" fmla="*/ 567269 w 1180796"/>
              <a:gd name="connsiteY0" fmla="*/ 0 h 1424903"/>
              <a:gd name="connsiteX1" fmla="*/ 568172 w 1180796"/>
              <a:gd name="connsiteY1" fmla="*/ 304800 h 1424903"/>
              <a:gd name="connsiteX2" fmla="*/ 779871 w 1180796"/>
              <a:gd name="connsiteY2" fmla="*/ 459344 h 1424903"/>
              <a:gd name="connsiteX3" fmla="*/ 1089331 w 1180796"/>
              <a:gd name="connsiteY3" fmla="*/ 830882 h 1424903"/>
              <a:gd name="connsiteX4" fmla="*/ 1176007 w 1180796"/>
              <a:gd name="connsiteY4" fmla="*/ 1299015 h 1424903"/>
              <a:gd name="connsiteX5" fmla="*/ 1106293 w 1180796"/>
              <a:gd name="connsiteY5" fmla="*/ 1261345 h 1424903"/>
              <a:gd name="connsiteX6" fmla="*/ 1093530 w 1180796"/>
              <a:gd name="connsiteY6" fmla="*/ 1409318 h 1424903"/>
              <a:gd name="connsiteX7" fmla="*/ 1016094 w 1180796"/>
              <a:gd name="connsiteY7" fmla="*/ 1334364 h 1424903"/>
              <a:gd name="connsiteX8" fmla="*/ 895769 w 1180796"/>
              <a:gd name="connsiteY8" fmla="*/ 1423471 h 1424903"/>
              <a:gd name="connsiteX9" fmla="*/ 873874 w 1180796"/>
              <a:gd name="connsiteY9" fmla="*/ 986314 h 1424903"/>
              <a:gd name="connsiteX10" fmla="*/ 541005 w 1180796"/>
              <a:gd name="connsiteY10" fmla="*/ 803357 h 1424903"/>
              <a:gd name="connsiteX11" fmla="*/ 504720 w 1180796"/>
              <a:gd name="connsiteY11" fmla="*/ 953956 h 1424903"/>
              <a:gd name="connsiteX12" fmla="*/ 541004 w 1180796"/>
              <a:gd name="connsiteY12" fmla="*/ 1175672 h 1424903"/>
              <a:gd name="connsiteX13" fmla="*/ 532632 w 1180796"/>
              <a:gd name="connsiteY13" fmla="*/ 1402288 h 1424903"/>
              <a:gd name="connsiteX14" fmla="*/ 243154 w 1180796"/>
              <a:gd name="connsiteY14" fmla="*/ 889736 h 1424903"/>
              <a:gd name="connsiteX15" fmla="*/ 174649 w 1180796"/>
              <a:gd name="connsiteY15" fmla="*/ 445938 h 1424903"/>
              <a:gd name="connsiteX16" fmla="*/ 0 w 1180796"/>
              <a:gd name="connsiteY16" fmla="*/ 74192 h 1424903"/>
              <a:gd name="connsiteX17" fmla="*/ 567269 w 1180796"/>
              <a:gd name="connsiteY17" fmla="*/ 0 h 1424903"/>
              <a:gd name="connsiteX0" fmla="*/ 567269 w 1180796"/>
              <a:gd name="connsiteY0" fmla="*/ 0 h 1423471"/>
              <a:gd name="connsiteX1" fmla="*/ 568172 w 1180796"/>
              <a:gd name="connsiteY1" fmla="*/ 304800 h 1423471"/>
              <a:gd name="connsiteX2" fmla="*/ 779871 w 1180796"/>
              <a:gd name="connsiteY2" fmla="*/ 459344 h 1423471"/>
              <a:gd name="connsiteX3" fmla="*/ 1089331 w 1180796"/>
              <a:gd name="connsiteY3" fmla="*/ 830882 h 1423471"/>
              <a:gd name="connsiteX4" fmla="*/ 1176007 w 1180796"/>
              <a:gd name="connsiteY4" fmla="*/ 1299015 h 1423471"/>
              <a:gd name="connsiteX5" fmla="*/ 1106293 w 1180796"/>
              <a:gd name="connsiteY5" fmla="*/ 1261345 h 1423471"/>
              <a:gd name="connsiteX6" fmla="*/ 1093530 w 1180796"/>
              <a:gd name="connsiteY6" fmla="*/ 1409318 h 1423471"/>
              <a:gd name="connsiteX7" fmla="*/ 1016094 w 1180796"/>
              <a:gd name="connsiteY7" fmla="*/ 1334364 h 1423471"/>
              <a:gd name="connsiteX8" fmla="*/ 895769 w 1180796"/>
              <a:gd name="connsiteY8" fmla="*/ 1423471 h 1423471"/>
              <a:gd name="connsiteX9" fmla="*/ 873874 w 1180796"/>
              <a:gd name="connsiteY9" fmla="*/ 986314 h 1423471"/>
              <a:gd name="connsiteX10" fmla="*/ 541005 w 1180796"/>
              <a:gd name="connsiteY10" fmla="*/ 803357 h 1423471"/>
              <a:gd name="connsiteX11" fmla="*/ 504720 w 1180796"/>
              <a:gd name="connsiteY11" fmla="*/ 953956 h 1423471"/>
              <a:gd name="connsiteX12" fmla="*/ 541004 w 1180796"/>
              <a:gd name="connsiteY12" fmla="*/ 1175672 h 1423471"/>
              <a:gd name="connsiteX13" fmla="*/ 532632 w 1180796"/>
              <a:gd name="connsiteY13" fmla="*/ 1402288 h 1423471"/>
              <a:gd name="connsiteX14" fmla="*/ 243154 w 1180796"/>
              <a:gd name="connsiteY14" fmla="*/ 889736 h 1423471"/>
              <a:gd name="connsiteX15" fmla="*/ 174649 w 1180796"/>
              <a:gd name="connsiteY15" fmla="*/ 445938 h 1423471"/>
              <a:gd name="connsiteX16" fmla="*/ 0 w 1180796"/>
              <a:gd name="connsiteY16" fmla="*/ 74192 h 1423471"/>
              <a:gd name="connsiteX17" fmla="*/ 567269 w 1180796"/>
              <a:gd name="connsiteY17" fmla="*/ 0 h 1423471"/>
              <a:gd name="connsiteX0" fmla="*/ 567269 w 1180796"/>
              <a:gd name="connsiteY0" fmla="*/ 0 h 1423471"/>
              <a:gd name="connsiteX1" fmla="*/ 568172 w 1180796"/>
              <a:gd name="connsiteY1" fmla="*/ 304800 h 1423471"/>
              <a:gd name="connsiteX2" fmla="*/ 779871 w 1180796"/>
              <a:gd name="connsiteY2" fmla="*/ 459344 h 1423471"/>
              <a:gd name="connsiteX3" fmla="*/ 1089331 w 1180796"/>
              <a:gd name="connsiteY3" fmla="*/ 830882 h 1423471"/>
              <a:gd name="connsiteX4" fmla="*/ 1176007 w 1180796"/>
              <a:gd name="connsiteY4" fmla="*/ 1299015 h 1423471"/>
              <a:gd name="connsiteX5" fmla="*/ 1106293 w 1180796"/>
              <a:gd name="connsiteY5" fmla="*/ 1261345 h 1423471"/>
              <a:gd name="connsiteX6" fmla="*/ 1093530 w 1180796"/>
              <a:gd name="connsiteY6" fmla="*/ 1409318 h 1423471"/>
              <a:gd name="connsiteX7" fmla="*/ 947470 w 1180796"/>
              <a:gd name="connsiteY7" fmla="*/ 1306915 h 1423471"/>
              <a:gd name="connsiteX8" fmla="*/ 895769 w 1180796"/>
              <a:gd name="connsiteY8" fmla="*/ 1423471 h 1423471"/>
              <a:gd name="connsiteX9" fmla="*/ 873874 w 1180796"/>
              <a:gd name="connsiteY9" fmla="*/ 986314 h 1423471"/>
              <a:gd name="connsiteX10" fmla="*/ 541005 w 1180796"/>
              <a:gd name="connsiteY10" fmla="*/ 803357 h 1423471"/>
              <a:gd name="connsiteX11" fmla="*/ 504720 w 1180796"/>
              <a:gd name="connsiteY11" fmla="*/ 953956 h 1423471"/>
              <a:gd name="connsiteX12" fmla="*/ 541004 w 1180796"/>
              <a:gd name="connsiteY12" fmla="*/ 1175672 h 1423471"/>
              <a:gd name="connsiteX13" fmla="*/ 532632 w 1180796"/>
              <a:gd name="connsiteY13" fmla="*/ 1402288 h 1423471"/>
              <a:gd name="connsiteX14" fmla="*/ 243154 w 1180796"/>
              <a:gd name="connsiteY14" fmla="*/ 889736 h 1423471"/>
              <a:gd name="connsiteX15" fmla="*/ 174649 w 1180796"/>
              <a:gd name="connsiteY15" fmla="*/ 445938 h 1423471"/>
              <a:gd name="connsiteX16" fmla="*/ 0 w 1180796"/>
              <a:gd name="connsiteY16" fmla="*/ 74192 h 1423471"/>
              <a:gd name="connsiteX17" fmla="*/ 567269 w 1180796"/>
              <a:gd name="connsiteY17" fmla="*/ 0 h 1423471"/>
              <a:gd name="connsiteX0" fmla="*/ 567269 w 1180796"/>
              <a:gd name="connsiteY0" fmla="*/ 0 h 1423471"/>
              <a:gd name="connsiteX1" fmla="*/ 568172 w 1180796"/>
              <a:gd name="connsiteY1" fmla="*/ 304800 h 1423471"/>
              <a:gd name="connsiteX2" fmla="*/ 779871 w 1180796"/>
              <a:gd name="connsiteY2" fmla="*/ 459344 h 1423471"/>
              <a:gd name="connsiteX3" fmla="*/ 1089331 w 1180796"/>
              <a:gd name="connsiteY3" fmla="*/ 830882 h 1423471"/>
              <a:gd name="connsiteX4" fmla="*/ 1176007 w 1180796"/>
              <a:gd name="connsiteY4" fmla="*/ 1299015 h 1423471"/>
              <a:gd name="connsiteX5" fmla="*/ 1106293 w 1180796"/>
              <a:gd name="connsiteY5" fmla="*/ 1261345 h 1423471"/>
              <a:gd name="connsiteX6" fmla="*/ 983732 w 1180796"/>
              <a:gd name="connsiteY6" fmla="*/ 1416181 h 1423471"/>
              <a:gd name="connsiteX7" fmla="*/ 947470 w 1180796"/>
              <a:gd name="connsiteY7" fmla="*/ 1306915 h 1423471"/>
              <a:gd name="connsiteX8" fmla="*/ 895769 w 1180796"/>
              <a:gd name="connsiteY8" fmla="*/ 1423471 h 1423471"/>
              <a:gd name="connsiteX9" fmla="*/ 873874 w 1180796"/>
              <a:gd name="connsiteY9" fmla="*/ 986314 h 1423471"/>
              <a:gd name="connsiteX10" fmla="*/ 541005 w 1180796"/>
              <a:gd name="connsiteY10" fmla="*/ 803357 h 1423471"/>
              <a:gd name="connsiteX11" fmla="*/ 504720 w 1180796"/>
              <a:gd name="connsiteY11" fmla="*/ 953956 h 1423471"/>
              <a:gd name="connsiteX12" fmla="*/ 541004 w 1180796"/>
              <a:gd name="connsiteY12" fmla="*/ 1175672 h 1423471"/>
              <a:gd name="connsiteX13" fmla="*/ 532632 w 1180796"/>
              <a:gd name="connsiteY13" fmla="*/ 1402288 h 1423471"/>
              <a:gd name="connsiteX14" fmla="*/ 243154 w 1180796"/>
              <a:gd name="connsiteY14" fmla="*/ 889736 h 1423471"/>
              <a:gd name="connsiteX15" fmla="*/ 174649 w 1180796"/>
              <a:gd name="connsiteY15" fmla="*/ 445938 h 1423471"/>
              <a:gd name="connsiteX16" fmla="*/ 0 w 1180796"/>
              <a:gd name="connsiteY16" fmla="*/ 74192 h 1423471"/>
              <a:gd name="connsiteX17" fmla="*/ 567269 w 1180796"/>
              <a:gd name="connsiteY17" fmla="*/ 0 h 1423471"/>
              <a:gd name="connsiteX0" fmla="*/ 567269 w 1180796"/>
              <a:gd name="connsiteY0" fmla="*/ 0 h 1423471"/>
              <a:gd name="connsiteX1" fmla="*/ 568172 w 1180796"/>
              <a:gd name="connsiteY1" fmla="*/ 304800 h 1423471"/>
              <a:gd name="connsiteX2" fmla="*/ 779871 w 1180796"/>
              <a:gd name="connsiteY2" fmla="*/ 459344 h 1423471"/>
              <a:gd name="connsiteX3" fmla="*/ 1089331 w 1180796"/>
              <a:gd name="connsiteY3" fmla="*/ 830882 h 1423471"/>
              <a:gd name="connsiteX4" fmla="*/ 1176007 w 1180796"/>
              <a:gd name="connsiteY4" fmla="*/ 1299015 h 1423471"/>
              <a:gd name="connsiteX5" fmla="*/ 1037669 w 1180796"/>
              <a:gd name="connsiteY5" fmla="*/ 1240758 h 1423471"/>
              <a:gd name="connsiteX6" fmla="*/ 983732 w 1180796"/>
              <a:gd name="connsiteY6" fmla="*/ 1416181 h 1423471"/>
              <a:gd name="connsiteX7" fmla="*/ 947470 w 1180796"/>
              <a:gd name="connsiteY7" fmla="*/ 1306915 h 1423471"/>
              <a:gd name="connsiteX8" fmla="*/ 895769 w 1180796"/>
              <a:gd name="connsiteY8" fmla="*/ 1423471 h 1423471"/>
              <a:gd name="connsiteX9" fmla="*/ 873874 w 1180796"/>
              <a:gd name="connsiteY9" fmla="*/ 986314 h 1423471"/>
              <a:gd name="connsiteX10" fmla="*/ 541005 w 1180796"/>
              <a:gd name="connsiteY10" fmla="*/ 803357 h 1423471"/>
              <a:gd name="connsiteX11" fmla="*/ 504720 w 1180796"/>
              <a:gd name="connsiteY11" fmla="*/ 953956 h 1423471"/>
              <a:gd name="connsiteX12" fmla="*/ 541004 w 1180796"/>
              <a:gd name="connsiteY12" fmla="*/ 1175672 h 1423471"/>
              <a:gd name="connsiteX13" fmla="*/ 532632 w 1180796"/>
              <a:gd name="connsiteY13" fmla="*/ 1402288 h 1423471"/>
              <a:gd name="connsiteX14" fmla="*/ 243154 w 1180796"/>
              <a:gd name="connsiteY14" fmla="*/ 889736 h 1423471"/>
              <a:gd name="connsiteX15" fmla="*/ 174649 w 1180796"/>
              <a:gd name="connsiteY15" fmla="*/ 445938 h 1423471"/>
              <a:gd name="connsiteX16" fmla="*/ 0 w 1180796"/>
              <a:gd name="connsiteY16" fmla="*/ 74192 h 1423471"/>
              <a:gd name="connsiteX17" fmla="*/ 567269 w 1180796"/>
              <a:gd name="connsiteY17" fmla="*/ 0 h 1423471"/>
              <a:gd name="connsiteX0" fmla="*/ 567269 w 1107563"/>
              <a:gd name="connsiteY0" fmla="*/ 0 h 1423471"/>
              <a:gd name="connsiteX1" fmla="*/ 568172 w 1107563"/>
              <a:gd name="connsiteY1" fmla="*/ 304800 h 1423471"/>
              <a:gd name="connsiteX2" fmla="*/ 779871 w 1107563"/>
              <a:gd name="connsiteY2" fmla="*/ 459344 h 1423471"/>
              <a:gd name="connsiteX3" fmla="*/ 1089331 w 1107563"/>
              <a:gd name="connsiteY3" fmla="*/ 830882 h 1423471"/>
              <a:gd name="connsiteX4" fmla="*/ 1079933 w 1107563"/>
              <a:gd name="connsiteY4" fmla="*/ 1333328 h 1423471"/>
              <a:gd name="connsiteX5" fmla="*/ 1037669 w 1107563"/>
              <a:gd name="connsiteY5" fmla="*/ 1240758 h 1423471"/>
              <a:gd name="connsiteX6" fmla="*/ 983732 w 1107563"/>
              <a:gd name="connsiteY6" fmla="*/ 1416181 h 1423471"/>
              <a:gd name="connsiteX7" fmla="*/ 947470 w 1107563"/>
              <a:gd name="connsiteY7" fmla="*/ 1306915 h 1423471"/>
              <a:gd name="connsiteX8" fmla="*/ 895769 w 1107563"/>
              <a:gd name="connsiteY8" fmla="*/ 1423471 h 1423471"/>
              <a:gd name="connsiteX9" fmla="*/ 873874 w 1107563"/>
              <a:gd name="connsiteY9" fmla="*/ 986314 h 1423471"/>
              <a:gd name="connsiteX10" fmla="*/ 541005 w 1107563"/>
              <a:gd name="connsiteY10" fmla="*/ 803357 h 1423471"/>
              <a:gd name="connsiteX11" fmla="*/ 504720 w 1107563"/>
              <a:gd name="connsiteY11" fmla="*/ 953956 h 1423471"/>
              <a:gd name="connsiteX12" fmla="*/ 541004 w 1107563"/>
              <a:gd name="connsiteY12" fmla="*/ 1175672 h 1423471"/>
              <a:gd name="connsiteX13" fmla="*/ 532632 w 1107563"/>
              <a:gd name="connsiteY13" fmla="*/ 1402288 h 1423471"/>
              <a:gd name="connsiteX14" fmla="*/ 243154 w 1107563"/>
              <a:gd name="connsiteY14" fmla="*/ 889736 h 1423471"/>
              <a:gd name="connsiteX15" fmla="*/ 174649 w 1107563"/>
              <a:gd name="connsiteY15" fmla="*/ 445938 h 1423471"/>
              <a:gd name="connsiteX16" fmla="*/ 0 w 1107563"/>
              <a:gd name="connsiteY16" fmla="*/ 74192 h 1423471"/>
              <a:gd name="connsiteX17" fmla="*/ 567269 w 1107563"/>
              <a:gd name="connsiteY17" fmla="*/ 0 h 1423471"/>
              <a:gd name="connsiteX0" fmla="*/ 567269 w 1107563"/>
              <a:gd name="connsiteY0" fmla="*/ 0 h 1423471"/>
              <a:gd name="connsiteX1" fmla="*/ 568172 w 1107563"/>
              <a:gd name="connsiteY1" fmla="*/ 304800 h 1423471"/>
              <a:gd name="connsiteX2" fmla="*/ 779871 w 1107563"/>
              <a:gd name="connsiteY2" fmla="*/ 459344 h 1423471"/>
              <a:gd name="connsiteX3" fmla="*/ 1089331 w 1107563"/>
              <a:gd name="connsiteY3" fmla="*/ 830882 h 1423471"/>
              <a:gd name="connsiteX4" fmla="*/ 1079933 w 1107563"/>
              <a:gd name="connsiteY4" fmla="*/ 1333328 h 1423471"/>
              <a:gd name="connsiteX5" fmla="*/ 1037669 w 1107563"/>
              <a:gd name="connsiteY5" fmla="*/ 1240758 h 1423471"/>
              <a:gd name="connsiteX6" fmla="*/ 983732 w 1107563"/>
              <a:gd name="connsiteY6" fmla="*/ 1416181 h 1423471"/>
              <a:gd name="connsiteX7" fmla="*/ 947470 w 1107563"/>
              <a:gd name="connsiteY7" fmla="*/ 1306915 h 1423471"/>
              <a:gd name="connsiteX8" fmla="*/ 895769 w 1107563"/>
              <a:gd name="connsiteY8" fmla="*/ 1423471 h 1423471"/>
              <a:gd name="connsiteX9" fmla="*/ 798388 w 1107563"/>
              <a:gd name="connsiteY9" fmla="*/ 986314 h 1423471"/>
              <a:gd name="connsiteX10" fmla="*/ 541005 w 1107563"/>
              <a:gd name="connsiteY10" fmla="*/ 803357 h 1423471"/>
              <a:gd name="connsiteX11" fmla="*/ 504720 w 1107563"/>
              <a:gd name="connsiteY11" fmla="*/ 953956 h 1423471"/>
              <a:gd name="connsiteX12" fmla="*/ 541004 w 1107563"/>
              <a:gd name="connsiteY12" fmla="*/ 1175672 h 1423471"/>
              <a:gd name="connsiteX13" fmla="*/ 532632 w 1107563"/>
              <a:gd name="connsiteY13" fmla="*/ 1402288 h 1423471"/>
              <a:gd name="connsiteX14" fmla="*/ 243154 w 1107563"/>
              <a:gd name="connsiteY14" fmla="*/ 889736 h 1423471"/>
              <a:gd name="connsiteX15" fmla="*/ 174649 w 1107563"/>
              <a:gd name="connsiteY15" fmla="*/ 445938 h 1423471"/>
              <a:gd name="connsiteX16" fmla="*/ 0 w 1107563"/>
              <a:gd name="connsiteY16" fmla="*/ 74192 h 1423471"/>
              <a:gd name="connsiteX17" fmla="*/ 567269 w 1107563"/>
              <a:gd name="connsiteY17" fmla="*/ 0 h 1423471"/>
              <a:gd name="connsiteX0" fmla="*/ 567269 w 1107563"/>
              <a:gd name="connsiteY0" fmla="*/ 0 h 1423471"/>
              <a:gd name="connsiteX1" fmla="*/ 568172 w 1107563"/>
              <a:gd name="connsiteY1" fmla="*/ 304800 h 1423471"/>
              <a:gd name="connsiteX2" fmla="*/ 779871 w 1107563"/>
              <a:gd name="connsiteY2" fmla="*/ 459344 h 1423471"/>
              <a:gd name="connsiteX3" fmla="*/ 1089331 w 1107563"/>
              <a:gd name="connsiteY3" fmla="*/ 830882 h 1423471"/>
              <a:gd name="connsiteX4" fmla="*/ 1079933 w 1107563"/>
              <a:gd name="connsiteY4" fmla="*/ 1333328 h 1423471"/>
              <a:gd name="connsiteX5" fmla="*/ 1037669 w 1107563"/>
              <a:gd name="connsiteY5" fmla="*/ 1240758 h 1423471"/>
              <a:gd name="connsiteX6" fmla="*/ 983732 w 1107563"/>
              <a:gd name="connsiteY6" fmla="*/ 1416181 h 1423471"/>
              <a:gd name="connsiteX7" fmla="*/ 947470 w 1107563"/>
              <a:gd name="connsiteY7" fmla="*/ 1306915 h 1423471"/>
              <a:gd name="connsiteX8" fmla="*/ 799694 w 1107563"/>
              <a:gd name="connsiteY8" fmla="*/ 1423471 h 1423471"/>
              <a:gd name="connsiteX9" fmla="*/ 798388 w 1107563"/>
              <a:gd name="connsiteY9" fmla="*/ 986314 h 1423471"/>
              <a:gd name="connsiteX10" fmla="*/ 541005 w 1107563"/>
              <a:gd name="connsiteY10" fmla="*/ 803357 h 1423471"/>
              <a:gd name="connsiteX11" fmla="*/ 504720 w 1107563"/>
              <a:gd name="connsiteY11" fmla="*/ 953956 h 1423471"/>
              <a:gd name="connsiteX12" fmla="*/ 541004 w 1107563"/>
              <a:gd name="connsiteY12" fmla="*/ 1175672 h 1423471"/>
              <a:gd name="connsiteX13" fmla="*/ 532632 w 1107563"/>
              <a:gd name="connsiteY13" fmla="*/ 1402288 h 1423471"/>
              <a:gd name="connsiteX14" fmla="*/ 243154 w 1107563"/>
              <a:gd name="connsiteY14" fmla="*/ 889736 h 1423471"/>
              <a:gd name="connsiteX15" fmla="*/ 174649 w 1107563"/>
              <a:gd name="connsiteY15" fmla="*/ 445938 h 1423471"/>
              <a:gd name="connsiteX16" fmla="*/ 0 w 1107563"/>
              <a:gd name="connsiteY16" fmla="*/ 74192 h 1423471"/>
              <a:gd name="connsiteX17" fmla="*/ 567269 w 1107563"/>
              <a:gd name="connsiteY17" fmla="*/ 0 h 1423471"/>
              <a:gd name="connsiteX0" fmla="*/ 567269 w 1107563"/>
              <a:gd name="connsiteY0" fmla="*/ 0 h 1423471"/>
              <a:gd name="connsiteX1" fmla="*/ 568172 w 1107563"/>
              <a:gd name="connsiteY1" fmla="*/ 304800 h 1423471"/>
              <a:gd name="connsiteX2" fmla="*/ 779871 w 1107563"/>
              <a:gd name="connsiteY2" fmla="*/ 459344 h 1423471"/>
              <a:gd name="connsiteX3" fmla="*/ 1089331 w 1107563"/>
              <a:gd name="connsiteY3" fmla="*/ 830882 h 1423471"/>
              <a:gd name="connsiteX4" fmla="*/ 1079933 w 1107563"/>
              <a:gd name="connsiteY4" fmla="*/ 1333328 h 1423471"/>
              <a:gd name="connsiteX5" fmla="*/ 1037669 w 1107563"/>
              <a:gd name="connsiteY5" fmla="*/ 1240758 h 1423471"/>
              <a:gd name="connsiteX6" fmla="*/ 983732 w 1107563"/>
              <a:gd name="connsiteY6" fmla="*/ 1416181 h 1423471"/>
              <a:gd name="connsiteX7" fmla="*/ 947470 w 1107563"/>
              <a:gd name="connsiteY7" fmla="*/ 1306915 h 1423471"/>
              <a:gd name="connsiteX8" fmla="*/ 799694 w 1107563"/>
              <a:gd name="connsiteY8" fmla="*/ 1423471 h 1423471"/>
              <a:gd name="connsiteX9" fmla="*/ 798388 w 1107563"/>
              <a:gd name="connsiteY9" fmla="*/ 986314 h 1423471"/>
              <a:gd name="connsiteX10" fmla="*/ 541005 w 1107563"/>
              <a:gd name="connsiteY10" fmla="*/ 803357 h 1423471"/>
              <a:gd name="connsiteX11" fmla="*/ 504720 w 1107563"/>
              <a:gd name="connsiteY11" fmla="*/ 953956 h 1423471"/>
              <a:gd name="connsiteX12" fmla="*/ 541004 w 1107563"/>
              <a:gd name="connsiteY12" fmla="*/ 1175672 h 1423471"/>
              <a:gd name="connsiteX13" fmla="*/ 532632 w 1107563"/>
              <a:gd name="connsiteY13" fmla="*/ 1402288 h 1423471"/>
              <a:gd name="connsiteX14" fmla="*/ 243154 w 1107563"/>
              <a:gd name="connsiteY14" fmla="*/ 889736 h 1423471"/>
              <a:gd name="connsiteX15" fmla="*/ 174649 w 1107563"/>
              <a:gd name="connsiteY15" fmla="*/ 445938 h 1423471"/>
              <a:gd name="connsiteX16" fmla="*/ 0 w 1107563"/>
              <a:gd name="connsiteY16" fmla="*/ 74192 h 1423471"/>
              <a:gd name="connsiteX17" fmla="*/ 567269 w 1107563"/>
              <a:gd name="connsiteY17" fmla="*/ 0 h 1423471"/>
              <a:gd name="connsiteX0" fmla="*/ 567269 w 1107563"/>
              <a:gd name="connsiteY0" fmla="*/ 0 h 1423471"/>
              <a:gd name="connsiteX1" fmla="*/ 568172 w 1107563"/>
              <a:gd name="connsiteY1" fmla="*/ 304800 h 1423471"/>
              <a:gd name="connsiteX2" fmla="*/ 779871 w 1107563"/>
              <a:gd name="connsiteY2" fmla="*/ 459344 h 1423471"/>
              <a:gd name="connsiteX3" fmla="*/ 1089331 w 1107563"/>
              <a:gd name="connsiteY3" fmla="*/ 830882 h 1423471"/>
              <a:gd name="connsiteX4" fmla="*/ 1079933 w 1107563"/>
              <a:gd name="connsiteY4" fmla="*/ 1333328 h 1423471"/>
              <a:gd name="connsiteX5" fmla="*/ 1037669 w 1107563"/>
              <a:gd name="connsiteY5" fmla="*/ 1240758 h 1423471"/>
              <a:gd name="connsiteX6" fmla="*/ 983732 w 1107563"/>
              <a:gd name="connsiteY6" fmla="*/ 1416181 h 1423471"/>
              <a:gd name="connsiteX7" fmla="*/ 878845 w 1107563"/>
              <a:gd name="connsiteY7" fmla="*/ 1286327 h 1423471"/>
              <a:gd name="connsiteX8" fmla="*/ 799694 w 1107563"/>
              <a:gd name="connsiteY8" fmla="*/ 1423471 h 1423471"/>
              <a:gd name="connsiteX9" fmla="*/ 798388 w 1107563"/>
              <a:gd name="connsiteY9" fmla="*/ 986314 h 1423471"/>
              <a:gd name="connsiteX10" fmla="*/ 541005 w 1107563"/>
              <a:gd name="connsiteY10" fmla="*/ 803357 h 1423471"/>
              <a:gd name="connsiteX11" fmla="*/ 504720 w 1107563"/>
              <a:gd name="connsiteY11" fmla="*/ 953956 h 1423471"/>
              <a:gd name="connsiteX12" fmla="*/ 541004 w 1107563"/>
              <a:gd name="connsiteY12" fmla="*/ 1175672 h 1423471"/>
              <a:gd name="connsiteX13" fmla="*/ 532632 w 1107563"/>
              <a:gd name="connsiteY13" fmla="*/ 1402288 h 1423471"/>
              <a:gd name="connsiteX14" fmla="*/ 243154 w 1107563"/>
              <a:gd name="connsiteY14" fmla="*/ 889736 h 1423471"/>
              <a:gd name="connsiteX15" fmla="*/ 174649 w 1107563"/>
              <a:gd name="connsiteY15" fmla="*/ 445938 h 1423471"/>
              <a:gd name="connsiteX16" fmla="*/ 0 w 1107563"/>
              <a:gd name="connsiteY16" fmla="*/ 74192 h 1423471"/>
              <a:gd name="connsiteX17" fmla="*/ 567269 w 1107563"/>
              <a:gd name="connsiteY17" fmla="*/ 0 h 1423471"/>
              <a:gd name="connsiteX0" fmla="*/ 567269 w 1107563"/>
              <a:gd name="connsiteY0" fmla="*/ 0 h 1424050"/>
              <a:gd name="connsiteX1" fmla="*/ 568172 w 1107563"/>
              <a:gd name="connsiteY1" fmla="*/ 304800 h 1424050"/>
              <a:gd name="connsiteX2" fmla="*/ 779871 w 1107563"/>
              <a:gd name="connsiteY2" fmla="*/ 459344 h 1424050"/>
              <a:gd name="connsiteX3" fmla="*/ 1089331 w 1107563"/>
              <a:gd name="connsiteY3" fmla="*/ 830882 h 1424050"/>
              <a:gd name="connsiteX4" fmla="*/ 1079933 w 1107563"/>
              <a:gd name="connsiteY4" fmla="*/ 1333328 h 1424050"/>
              <a:gd name="connsiteX5" fmla="*/ 1037669 w 1107563"/>
              <a:gd name="connsiteY5" fmla="*/ 1240758 h 1424050"/>
              <a:gd name="connsiteX6" fmla="*/ 928833 w 1107563"/>
              <a:gd name="connsiteY6" fmla="*/ 1423044 h 1424050"/>
              <a:gd name="connsiteX7" fmla="*/ 878845 w 1107563"/>
              <a:gd name="connsiteY7" fmla="*/ 1286327 h 1424050"/>
              <a:gd name="connsiteX8" fmla="*/ 799694 w 1107563"/>
              <a:gd name="connsiteY8" fmla="*/ 1423471 h 1424050"/>
              <a:gd name="connsiteX9" fmla="*/ 798388 w 1107563"/>
              <a:gd name="connsiteY9" fmla="*/ 986314 h 1424050"/>
              <a:gd name="connsiteX10" fmla="*/ 541005 w 1107563"/>
              <a:gd name="connsiteY10" fmla="*/ 803357 h 1424050"/>
              <a:gd name="connsiteX11" fmla="*/ 504720 w 1107563"/>
              <a:gd name="connsiteY11" fmla="*/ 953956 h 1424050"/>
              <a:gd name="connsiteX12" fmla="*/ 541004 w 1107563"/>
              <a:gd name="connsiteY12" fmla="*/ 1175672 h 1424050"/>
              <a:gd name="connsiteX13" fmla="*/ 532632 w 1107563"/>
              <a:gd name="connsiteY13" fmla="*/ 1402288 h 1424050"/>
              <a:gd name="connsiteX14" fmla="*/ 243154 w 1107563"/>
              <a:gd name="connsiteY14" fmla="*/ 889736 h 1424050"/>
              <a:gd name="connsiteX15" fmla="*/ 174649 w 1107563"/>
              <a:gd name="connsiteY15" fmla="*/ 445938 h 1424050"/>
              <a:gd name="connsiteX16" fmla="*/ 0 w 1107563"/>
              <a:gd name="connsiteY16" fmla="*/ 74192 h 1424050"/>
              <a:gd name="connsiteX17" fmla="*/ 567269 w 1107563"/>
              <a:gd name="connsiteY17" fmla="*/ 0 h 1424050"/>
              <a:gd name="connsiteX0" fmla="*/ 567269 w 1107563"/>
              <a:gd name="connsiteY0" fmla="*/ 0 h 1424050"/>
              <a:gd name="connsiteX1" fmla="*/ 568172 w 1107563"/>
              <a:gd name="connsiteY1" fmla="*/ 304800 h 1424050"/>
              <a:gd name="connsiteX2" fmla="*/ 779871 w 1107563"/>
              <a:gd name="connsiteY2" fmla="*/ 459344 h 1424050"/>
              <a:gd name="connsiteX3" fmla="*/ 1089331 w 1107563"/>
              <a:gd name="connsiteY3" fmla="*/ 830882 h 1424050"/>
              <a:gd name="connsiteX4" fmla="*/ 1079933 w 1107563"/>
              <a:gd name="connsiteY4" fmla="*/ 1333328 h 1424050"/>
              <a:gd name="connsiteX5" fmla="*/ 962182 w 1107563"/>
              <a:gd name="connsiteY5" fmla="*/ 1268207 h 1424050"/>
              <a:gd name="connsiteX6" fmla="*/ 928833 w 1107563"/>
              <a:gd name="connsiteY6" fmla="*/ 1423044 h 1424050"/>
              <a:gd name="connsiteX7" fmla="*/ 878845 w 1107563"/>
              <a:gd name="connsiteY7" fmla="*/ 1286327 h 1424050"/>
              <a:gd name="connsiteX8" fmla="*/ 799694 w 1107563"/>
              <a:gd name="connsiteY8" fmla="*/ 1423471 h 1424050"/>
              <a:gd name="connsiteX9" fmla="*/ 798388 w 1107563"/>
              <a:gd name="connsiteY9" fmla="*/ 986314 h 1424050"/>
              <a:gd name="connsiteX10" fmla="*/ 541005 w 1107563"/>
              <a:gd name="connsiteY10" fmla="*/ 803357 h 1424050"/>
              <a:gd name="connsiteX11" fmla="*/ 504720 w 1107563"/>
              <a:gd name="connsiteY11" fmla="*/ 953956 h 1424050"/>
              <a:gd name="connsiteX12" fmla="*/ 541004 w 1107563"/>
              <a:gd name="connsiteY12" fmla="*/ 1175672 h 1424050"/>
              <a:gd name="connsiteX13" fmla="*/ 532632 w 1107563"/>
              <a:gd name="connsiteY13" fmla="*/ 1402288 h 1424050"/>
              <a:gd name="connsiteX14" fmla="*/ 243154 w 1107563"/>
              <a:gd name="connsiteY14" fmla="*/ 889736 h 1424050"/>
              <a:gd name="connsiteX15" fmla="*/ 174649 w 1107563"/>
              <a:gd name="connsiteY15" fmla="*/ 445938 h 1424050"/>
              <a:gd name="connsiteX16" fmla="*/ 0 w 1107563"/>
              <a:gd name="connsiteY16" fmla="*/ 74192 h 1424050"/>
              <a:gd name="connsiteX17" fmla="*/ 567269 w 1107563"/>
              <a:gd name="connsiteY17" fmla="*/ 0 h 1424050"/>
              <a:gd name="connsiteX0" fmla="*/ 567269 w 1100111"/>
              <a:gd name="connsiteY0" fmla="*/ 0 h 1424050"/>
              <a:gd name="connsiteX1" fmla="*/ 568172 w 1100111"/>
              <a:gd name="connsiteY1" fmla="*/ 304800 h 1424050"/>
              <a:gd name="connsiteX2" fmla="*/ 779871 w 1100111"/>
              <a:gd name="connsiteY2" fmla="*/ 459344 h 1424050"/>
              <a:gd name="connsiteX3" fmla="*/ 1089331 w 1100111"/>
              <a:gd name="connsiteY3" fmla="*/ 830882 h 1424050"/>
              <a:gd name="connsiteX4" fmla="*/ 1045621 w 1100111"/>
              <a:gd name="connsiteY4" fmla="*/ 1395089 h 1424050"/>
              <a:gd name="connsiteX5" fmla="*/ 962182 w 1100111"/>
              <a:gd name="connsiteY5" fmla="*/ 1268207 h 1424050"/>
              <a:gd name="connsiteX6" fmla="*/ 928833 w 1100111"/>
              <a:gd name="connsiteY6" fmla="*/ 1423044 h 1424050"/>
              <a:gd name="connsiteX7" fmla="*/ 878845 w 1100111"/>
              <a:gd name="connsiteY7" fmla="*/ 1286327 h 1424050"/>
              <a:gd name="connsiteX8" fmla="*/ 799694 w 1100111"/>
              <a:gd name="connsiteY8" fmla="*/ 1423471 h 1424050"/>
              <a:gd name="connsiteX9" fmla="*/ 798388 w 1100111"/>
              <a:gd name="connsiteY9" fmla="*/ 986314 h 1424050"/>
              <a:gd name="connsiteX10" fmla="*/ 541005 w 1100111"/>
              <a:gd name="connsiteY10" fmla="*/ 803357 h 1424050"/>
              <a:gd name="connsiteX11" fmla="*/ 504720 w 1100111"/>
              <a:gd name="connsiteY11" fmla="*/ 953956 h 1424050"/>
              <a:gd name="connsiteX12" fmla="*/ 541004 w 1100111"/>
              <a:gd name="connsiteY12" fmla="*/ 1175672 h 1424050"/>
              <a:gd name="connsiteX13" fmla="*/ 532632 w 1100111"/>
              <a:gd name="connsiteY13" fmla="*/ 1402288 h 1424050"/>
              <a:gd name="connsiteX14" fmla="*/ 243154 w 1100111"/>
              <a:gd name="connsiteY14" fmla="*/ 889736 h 1424050"/>
              <a:gd name="connsiteX15" fmla="*/ 174649 w 1100111"/>
              <a:gd name="connsiteY15" fmla="*/ 445938 h 1424050"/>
              <a:gd name="connsiteX16" fmla="*/ 0 w 1100111"/>
              <a:gd name="connsiteY16" fmla="*/ 74192 h 1424050"/>
              <a:gd name="connsiteX17" fmla="*/ 567269 w 1100111"/>
              <a:gd name="connsiteY17" fmla="*/ 0 h 1424050"/>
              <a:gd name="connsiteX0" fmla="*/ 567269 w 1100111"/>
              <a:gd name="connsiteY0" fmla="*/ 0 h 1424050"/>
              <a:gd name="connsiteX1" fmla="*/ 568172 w 1100111"/>
              <a:gd name="connsiteY1" fmla="*/ 304800 h 1424050"/>
              <a:gd name="connsiteX2" fmla="*/ 779871 w 1100111"/>
              <a:gd name="connsiteY2" fmla="*/ 459344 h 1424050"/>
              <a:gd name="connsiteX3" fmla="*/ 1089331 w 1100111"/>
              <a:gd name="connsiteY3" fmla="*/ 830882 h 1424050"/>
              <a:gd name="connsiteX4" fmla="*/ 1045621 w 1100111"/>
              <a:gd name="connsiteY4" fmla="*/ 1395089 h 1424050"/>
              <a:gd name="connsiteX5" fmla="*/ 962182 w 1100111"/>
              <a:gd name="connsiteY5" fmla="*/ 1268207 h 1424050"/>
              <a:gd name="connsiteX6" fmla="*/ 928833 w 1100111"/>
              <a:gd name="connsiteY6" fmla="*/ 1423044 h 1424050"/>
              <a:gd name="connsiteX7" fmla="*/ 878845 w 1100111"/>
              <a:gd name="connsiteY7" fmla="*/ 1286327 h 1424050"/>
              <a:gd name="connsiteX8" fmla="*/ 717344 w 1100111"/>
              <a:gd name="connsiteY8" fmla="*/ 1423471 h 1424050"/>
              <a:gd name="connsiteX9" fmla="*/ 798388 w 1100111"/>
              <a:gd name="connsiteY9" fmla="*/ 986314 h 1424050"/>
              <a:gd name="connsiteX10" fmla="*/ 541005 w 1100111"/>
              <a:gd name="connsiteY10" fmla="*/ 803357 h 1424050"/>
              <a:gd name="connsiteX11" fmla="*/ 504720 w 1100111"/>
              <a:gd name="connsiteY11" fmla="*/ 953956 h 1424050"/>
              <a:gd name="connsiteX12" fmla="*/ 541004 w 1100111"/>
              <a:gd name="connsiteY12" fmla="*/ 1175672 h 1424050"/>
              <a:gd name="connsiteX13" fmla="*/ 532632 w 1100111"/>
              <a:gd name="connsiteY13" fmla="*/ 1402288 h 1424050"/>
              <a:gd name="connsiteX14" fmla="*/ 243154 w 1100111"/>
              <a:gd name="connsiteY14" fmla="*/ 889736 h 1424050"/>
              <a:gd name="connsiteX15" fmla="*/ 174649 w 1100111"/>
              <a:gd name="connsiteY15" fmla="*/ 445938 h 1424050"/>
              <a:gd name="connsiteX16" fmla="*/ 0 w 1100111"/>
              <a:gd name="connsiteY16" fmla="*/ 74192 h 1424050"/>
              <a:gd name="connsiteX17" fmla="*/ 567269 w 1100111"/>
              <a:gd name="connsiteY17" fmla="*/ 0 h 1424050"/>
              <a:gd name="connsiteX0" fmla="*/ 567269 w 1100111"/>
              <a:gd name="connsiteY0" fmla="*/ 0 h 1424121"/>
              <a:gd name="connsiteX1" fmla="*/ 568172 w 1100111"/>
              <a:gd name="connsiteY1" fmla="*/ 304800 h 1424121"/>
              <a:gd name="connsiteX2" fmla="*/ 779871 w 1100111"/>
              <a:gd name="connsiteY2" fmla="*/ 459344 h 1424121"/>
              <a:gd name="connsiteX3" fmla="*/ 1089331 w 1100111"/>
              <a:gd name="connsiteY3" fmla="*/ 830882 h 1424121"/>
              <a:gd name="connsiteX4" fmla="*/ 1045621 w 1100111"/>
              <a:gd name="connsiteY4" fmla="*/ 1395089 h 1424121"/>
              <a:gd name="connsiteX5" fmla="*/ 962182 w 1100111"/>
              <a:gd name="connsiteY5" fmla="*/ 1268207 h 1424121"/>
              <a:gd name="connsiteX6" fmla="*/ 928833 w 1100111"/>
              <a:gd name="connsiteY6" fmla="*/ 1423044 h 1424121"/>
              <a:gd name="connsiteX7" fmla="*/ 823946 w 1100111"/>
              <a:gd name="connsiteY7" fmla="*/ 1293190 h 1424121"/>
              <a:gd name="connsiteX8" fmla="*/ 717344 w 1100111"/>
              <a:gd name="connsiteY8" fmla="*/ 1423471 h 1424121"/>
              <a:gd name="connsiteX9" fmla="*/ 798388 w 1100111"/>
              <a:gd name="connsiteY9" fmla="*/ 986314 h 1424121"/>
              <a:gd name="connsiteX10" fmla="*/ 541005 w 1100111"/>
              <a:gd name="connsiteY10" fmla="*/ 803357 h 1424121"/>
              <a:gd name="connsiteX11" fmla="*/ 504720 w 1100111"/>
              <a:gd name="connsiteY11" fmla="*/ 953956 h 1424121"/>
              <a:gd name="connsiteX12" fmla="*/ 541004 w 1100111"/>
              <a:gd name="connsiteY12" fmla="*/ 1175672 h 1424121"/>
              <a:gd name="connsiteX13" fmla="*/ 532632 w 1100111"/>
              <a:gd name="connsiteY13" fmla="*/ 1402288 h 1424121"/>
              <a:gd name="connsiteX14" fmla="*/ 243154 w 1100111"/>
              <a:gd name="connsiteY14" fmla="*/ 889736 h 1424121"/>
              <a:gd name="connsiteX15" fmla="*/ 174649 w 1100111"/>
              <a:gd name="connsiteY15" fmla="*/ 445938 h 1424121"/>
              <a:gd name="connsiteX16" fmla="*/ 0 w 1100111"/>
              <a:gd name="connsiteY16" fmla="*/ 74192 h 1424121"/>
              <a:gd name="connsiteX17" fmla="*/ 567269 w 1100111"/>
              <a:gd name="connsiteY17" fmla="*/ 0 h 1424121"/>
              <a:gd name="connsiteX0" fmla="*/ 567269 w 1100111"/>
              <a:gd name="connsiteY0" fmla="*/ 0 h 1424121"/>
              <a:gd name="connsiteX1" fmla="*/ 568172 w 1100111"/>
              <a:gd name="connsiteY1" fmla="*/ 304800 h 1424121"/>
              <a:gd name="connsiteX2" fmla="*/ 779871 w 1100111"/>
              <a:gd name="connsiteY2" fmla="*/ 459344 h 1424121"/>
              <a:gd name="connsiteX3" fmla="*/ 1089331 w 1100111"/>
              <a:gd name="connsiteY3" fmla="*/ 830882 h 1424121"/>
              <a:gd name="connsiteX4" fmla="*/ 1045621 w 1100111"/>
              <a:gd name="connsiteY4" fmla="*/ 1395089 h 1424121"/>
              <a:gd name="connsiteX5" fmla="*/ 962182 w 1100111"/>
              <a:gd name="connsiteY5" fmla="*/ 1268207 h 1424121"/>
              <a:gd name="connsiteX6" fmla="*/ 928833 w 1100111"/>
              <a:gd name="connsiteY6" fmla="*/ 1423044 h 1424121"/>
              <a:gd name="connsiteX7" fmla="*/ 823946 w 1100111"/>
              <a:gd name="connsiteY7" fmla="*/ 1293190 h 1424121"/>
              <a:gd name="connsiteX8" fmla="*/ 717344 w 1100111"/>
              <a:gd name="connsiteY8" fmla="*/ 1423471 h 1424121"/>
              <a:gd name="connsiteX9" fmla="*/ 798388 w 1100111"/>
              <a:gd name="connsiteY9" fmla="*/ 986314 h 1424121"/>
              <a:gd name="connsiteX10" fmla="*/ 541005 w 1100111"/>
              <a:gd name="connsiteY10" fmla="*/ 803357 h 1424121"/>
              <a:gd name="connsiteX11" fmla="*/ 504720 w 1100111"/>
              <a:gd name="connsiteY11" fmla="*/ 953956 h 1424121"/>
              <a:gd name="connsiteX12" fmla="*/ 568454 w 1100111"/>
              <a:gd name="connsiteY12" fmla="*/ 1175672 h 1424121"/>
              <a:gd name="connsiteX13" fmla="*/ 532632 w 1100111"/>
              <a:gd name="connsiteY13" fmla="*/ 1402288 h 1424121"/>
              <a:gd name="connsiteX14" fmla="*/ 243154 w 1100111"/>
              <a:gd name="connsiteY14" fmla="*/ 889736 h 1424121"/>
              <a:gd name="connsiteX15" fmla="*/ 174649 w 1100111"/>
              <a:gd name="connsiteY15" fmla="*/ 445938 h 1424121"/>
              <a:gd name="connsiteX16" fmla="*/ 0 w 1100111"/>
              <a:gd name="connsiteY16" fmla="*/ 74192 h 1424121"/>
              <a:gd name="connsiteX17" fmla="*/ 567269 w 1100111"/>
              <a:gd name="connsiteY17" fmla="*/ 0 h 1424121"/>
              <a:gd name="connsiteX0" fmla="*/ 567269 w 1100111"/>
              <a:gd name="connsiteY0" fmla="*/ 0 h 1424121"/>
              <a:gd name="connsiteX1" fmla="*/ 568172 w 1100111"/>
              <a:gd name="connsiteY1" fmla="*/ 304800 h 1424121"/>
              <a:gd name="connsiteX2" fmla="*/ 779871 w 1100111"/>
              <a:gd name="connsiteY2" fmla="*/ 459344 h 1424121"/>
              <a:gd name="connsiteX3" fmla="*/ 1089331 w 1100111"/>
              <a:gd name="connsiteY3" fmla="*/ 830882 h 1424121"/>
              <a:gd name="connsiteX4" fmla="*/ 1045621 w 1100111"/>
              <a:gd name="connsiteY4" fmla="*/ 1395089 h 1424121"/>
              <a:gd name="connsiteX5" fmla="*/ 962182 w 1100111"/>
              <a:gd name="connsiteY5" fmla="*/ 1268207 h 1424121"/>
              <a:gd name="connsiteX6" fmla="*/ 928833 w 1100111"/>
              <a:gd name="connsiteY6" fmla="*/ 1423044 h 1424121"/>
              <a:gd name="connsiteX7" fmla="*/ 823946 w 1100111"/>
              <a:gd name="connsiteY7" fmla="*/ 1293190 h 1424121"/>
              <a:gd name="connsiteX8" fmla="*/ 717344 w 1100111"/>
              <a:gd name="connsiteY8" fmla="*/ 1423471 h 1424121"/>
              <a:gd name="connsiteX9" fmla="*/ 798388 w 1100111"/>
              <a:gd name="connsiteY9" fmla="*/ 986314 h 1424121"/>
              <a:gd name="connsiteX10" fmla="*/ 541005 w 1100111"/>
              <a:gd name="connsiteY10" fmla="*/ 803357 h 1424121"/>
              <a:gd name="connsiteX11" fmla="*/ 504720 w 1100111"/>
              <a:gd name="connsiteY11" fmla="*/ 953956 h 1424121"/>
              <a:gd name="connsiteX12" fmla="*/ 568454 w 1100111"/>
              <a:gd name="connsiteY12" fmla="*/ 1175672 h 1424121"/>
              <a:gd name="connsiteX13" fmla="*/ 587532 w 1100111"/>
              <a:gd name="connsiteY13" fmla="*/ 1374839 h 1424121"/>
              <a:gd name="connsiteX14" fmla="*/ 243154 w 1100111"/>
              <a:gd name="connsiteY14" fmla="*/ 889736 h 1424121"/>
              <a:gd name="connsiteX15" fmla="*/ 174649 w 1100111"/>
              <a:gd name="connsiteY15" fmla="*/ 445938 h 1424121"/>
              <a:gd name="connsiteX16" fmla="*/ 0 w 1100111"/>
              <a:gd name="connsiteY16" fmla="*/ 74192 h 1424121"/>
              <a:gd name="connsiteX17" fmla="*/ 567269 w 1100111"/>
              <a:gd name="connsiteY17" fmla="*/ 0 h 1424121"/>
              <a:gd name="connsiteX0" fmla="*/ 567269 w 1100111"/>
              <a:gd name="connsiteY0" fmla="*/ 0 h 1424121"/>
              <a:gd name="connsiteX1" fmla="*/ 568172 w 1100111"/>
              <a:gd name="connsiteY1" fmla="*/ 304800 h 1424121"/>
              <a:gd name="connsiteX2" fmla="*/ 779871 w 1100111"/>
              <a:gd name="connsiteY2" fmla="*/ 459344 h 1424121"/>
              <a:gd name="connsiteX3" fmla="*/ 1089331 w 1100111"/>
              <a:gd name="connsiteY3" fmla="*/ 830882 h 1424121"/>
              <a:gd name="connsiteX4" fmla="*/ 1045621 w 1100111"/>
              <a:gd name="connsiteY4" fmla="*/ 1395089 h 1424121"/>
              <a:gd name="connsiteX5" fmla="*/ 962182 w 1100111"/>
              <a:gd name="connsiteY5" fmla="*/ 1268207 h 1424121"/>
              <a:gd name="connsiteX6" fmla="*/ 928833 w 1100111"/>
              <a:gd name="connsiteY6" fmla="*/ 1423044 h 1424121"/>
              <a:gd name="connsiteX7" fmla="*/ 823946 w 1100111"/>
              <a:gd name="connsiteY7" fmla="*/ 1293190 h 1424121"/>
              <a:gd name="connsiteX8" fmla="*/ 717344 w 1100111"/>
              <a:gd name="connsiteY8" fmla="*/ 1423471 h 1424121"/>
              <a:gd name="connsiteX9" fmla="*/ 798388 w 1100111"/>
              <a:gd name="connsiteY9" fmla="*/ 986314 h 1424121"/>
              <a:gd name="connsiteX10" fmla="*/ 541005 w 1100111"/>
              <a:gd name="connsiteY10" fmla="*/ 803357 h 1424121"/>
              <a:gd name="connsiteX11" fmla="*/ 504720 w 1100111"/>
              <a:gd name="connsiteY11" fmla="*/ 953956 h 1424121"/>
              <a:gd name="connsiteX12" fmla="*/ 589041 w 1100111"/>
              <a:gd name="connsiteY12" fmla="*/ 1148223 h 1424121"/>
              <a:gd name="connsiteX13" fmla="*/ 587532 w 1100111"/>
              <a:gd name="connsiteY13" fmla="*/ 1374839 h 1424121"/>
              <a:gd name="connsiteX14" fmla="*/ 243154 w 1100111"/>
              <a:gd name="connsiteY14" fmla="*/ 889736 h 1424121"/>
              <a:gd name="connsiteX15" fmla="*/ 174649 w 1100111"/>
              <a:gd name="connsiteY15" fmla="*/ 445938 h 1424121"/>
              <a:gd name="connsiteX16" fmla="*/ 0 w 1100111"/>
              <a:gd name="connsiteY16" fmla="*/ 74192 h 1424121"/>
              <a:gd name="connsiteX17" fmla="*/ 567269 w 1100111"/>
              <a:gd name="connsiteY17" fmla="*/ 0 h 1424121"/>
              <a:gd name="connsiteX0" fmla="*/ 567269 w 1100111"/>
              <a:gd name="connsiteY0" fmla="*/ 0 h 1424121"/>
              <a:gd name="connsiteX1" fmla="*/ 568172 w 1100111"/>
              <a:gd name="connsiteY1" fmla="*/ 304800 h 1424121"/>
              <a:gd name="connsiteX2" fmla="*/ 779871 w 1100111"/>
              <a:gd name="connsiteY2" fmla="*/ 459344 h 1424121"/>
              <a:gd name="connsiteX3" fmla="*/ 1089331 w 1100111"/>
              <a:gd name="connsiteY3" fmla="*/ 830882 h 1424121"/>
              <a:gd name="connsiteX4" fmla="*/ 1045621 w 1100111"/>
              <a:gd name="connsiteY4" fmla="*/ 1395089 h 1424121"/>
              <a:gd name="connsiteX5" fmla="*/ 962182 w 1100111"/>
              <a:gd name="connsiteY5" fmla="*/ 1268207 h 1424121"/>
              <a:gd name="connsiteX6" fmla="*/ 928833 w 1100111"/>
              <a:gd name="connsiteY6" fmla="*/ 1423044 h 1424121"/>
              <a:gd name="connsiteX7" fmla="*/ 823946 w 1100111"/>
              <a:gd name="connsiteY7" fmla="*/ 1293190 h 1424121"/>
              <a:gd name="connsiteX8" fmla="*/ 717344 w 1100111"/>
              <a:gd name="connsiteY8" fmla="*/ 1423471 h 1424121"/>
              <a:gd name="connsiteX9" fmla="*/ 798388 w 1100111"/>
              <a:gd name="connsiteY9" fmla="*/ 986314 h 1424121"/>
              <a:gd name="connsiteX10" fmla="*/ 541005 w 1100111"/>
              <a:gd name="connsiteY10" fmla="*/ 803357 h 1424121"/>
              <a:gd name="connsiteX11" fmla="*/ 504720 w 1100111"/>
              <a:gd name="connsiteY11" fmla="*/ 953956 h 1424121"/>
              <a:gd name="connsiteX12" fmla="*/ 589041 w 1100111"/>
              <a:gd name="connsiteY12" fmla="*/ 1148223 h 1424121"/>
              <a:gd name="connsiteX13" fmla="*/ 628706 w 1100111"/>
              <a:gd name="connsiteY13" fmla="*/ 1361114 h 1424121"/>
              <a:gd name="connsiteX14" fmla="*/ 243154 w 1100111"/>
              <a:gd name="connsiteY14" fmla="*/ 889736 h 1424121"/>
              <a:gd name="connsiteX15" fmla="*/ 174649 w 1100111"/>
              <a:gd name="connsiteY15" fmla="*/ 445938 h 1424121"/>
              <a:gd name="connsiteX16" fmla="*/ 0 w 1100111"/>
              <a:gd name="connsiteY16" fmla="*/ 74192 h 1424121"/>
              <a:gd name="connsiteX17" fmla="*/ 567269 w 1100111"/>
              <a:gd name="connsiteY17" fmla="*/ 0 h 1424121"/>
              <a:gd name="connsiteX0" fmla="*/ 567269 w 1100111"/>
              <a:gd name="connsiteY0" fmla="*/ 0 h 1424121"/>
              <a:gd name="connsiteX1" fmla="*/ 568172 w 1100111"/>
              <a:gd name="connsiteY1" fmla="*/ 304800 h 1424121"/>
              <a:gd name="connsiteX2" fmla="*/ 779871 w 1100111"/>
              <a:gd name="connsiteY2" fmla="*/ 459344 h 1424121"/>
              <a:gd name="connsiteX3" fmla="*/ 1089331 w 1100111"/>
              <a:gd name="connsiteY3" fmla="*/ 830882 h 1424121"/>
              <a:gd name="connsiteX4" fmla="*/ 1045621 w 1100111"/>
              <a:gd name="connsiteY4" fmla="*/ 1395089 h 1424121"/>
              <a:gd name="connsiteX5" fmla="*/ 962182 w 1100111"/>
              <a:gd name="connsiteY5" fmla="*/ 1268207 h 1424121"/>
              <a:gd name="connsiteX6" fmla="*/ 928833 w 1100111"/>
              <a:gd name="connsiteY6" fmla="*/ 1423044 h 1424121"/>
              <a:gd name="connsiteX7" fmla="*/ 823946 w 1100111"/>
              <a:gd name="connsiteY7" fmla="*/ 1293190 h 1424121"/>
              <a:gd name="connsiteX8" fmla="*/ 717344 w 1100111"/>
              <a:gd name="connsiteY8" fmla="*/ 1423471 h 1424121"/>
              <a:gd name="connsiteX9" fmla="*/ 798388 w 1100111"/>
              <a:gd name="connsiteY9" fmla="*/ 986314 h 1424121"/>
              <a:gd name="connsiteX10" fmla="*/ 541005 w 1100111"/>
              <a:gd name="connsiteY10" fmla="*/ 803357 h 1424121"/>
              <a:gd name="connsiteX11" fmla="*/ 504720 w 1100111"/>
              <a:gd name="connsiteY11" fmla="*/ 953956 h 1424121"/>
              <a:gd name="connsiteX12" fmla="*/ 630216 w 1100111"/>
              <a:gd name="connsiteY12" fmla="*/ 1141361 h 1424121"/>
              <a:gd name="connsiteX13" fmla="*/ 628706 w 1100111"/>
              <a:gd name="connsiteY13" fmla="*/ 1361114 h 1424121"/>
              <a:gd name="connsiteX14" fmla="*/ 243154 w 1100111"/>
              <a:gd name="connsiteY14" fmla="*/ 889736 h 1424121"/>
              <a:gd name="connsiteX15" fmla="*/ 174649 w 1100111"/>
              <a:gd name="connsiteY15" fmla="*/ 445938 h 1424121"/>
              <a:gd name="connsiteX16" fmla="*/ 0 w 1100111"/>
              <a:gd name="connsiteY16" fmla="*/ 74192 h 1424121"/>
              <a:gd name="connsiteX17" fmla="*/ 567269 w 1100111"/>
              <a:gd name="connsiteY17" fmla="*/ 0 h 1424121"/>
              <a:gd name="connsiteX0" fmla="*/ 567269 w 1100111"/>
              <a:gd name="connsiteY0" fmla="*/ 0 h 1424121"/>
              <a:gd name="connsiteX1" fmla="*/ 568172 w 1100111"/>
              <a:gd name="connsiteY1" fmla="*/ 304800 h 1424121"/>
              <a:gd name="connsiteX2" fmla="*/ 779871 w 1100111"/>
              <a:gd name="connsiteY2" fmla="*/ 459344 h 1424121"/>
              <a:gd name="connsiteX3" fmla="*/ 1089331 w 1100111"/>
              <a:gd name="connsiteY3" fmla="*/ 830882 h 1424121"/>
              <a:gd name="connsiteX4" fmla="*/ 1045621 w 1100111"/>
              <a:gd name="connsiteY4" fmla="*/ 1395089 h 1424121"/>
              <a:gd name="connsiteX5" fmla="*/ 962182 w 1100111"/>
              <a:gd name="connsiteY5" fmla="*/ 1268207 h 1424121"/>
              <a:gd name="connsiteX6" fmla="*/ 928833 w 1100111"/>
              <a:gd name="connsiteY6" fmla="*/ 1423044 h 1424121"/>
              <a:gd name="connsiteX7" fmla="*/ 823946 w 1100111"/>
              <a:gd name="connsiteY7" fmla="*/ 1293190 h 1424121"/>
              <a:gd name="connsiteX8" fmla="*/ 717344 w 1100111"/>
              <a:gd name="connsiteY8" fmla="*/ 1423471 h 1424121"/>
              <a:gd name="connsiteX9" fmla="*/ 770939 w 1100111"/>
              <a:gd name="connsiteY9" fmla="*/ 1013764 h 1424121"/>
              <a:gd name="connsiteX10" fmla="*/ 541005 w 1100111"/>
              <a:gd name="connsiteY10" fmla="*/ 803357 h 1424121"/>
              <a:gd name="connsiteX11" fmla="*/ 504720 w 1100111"/>
              <a:gd name="connsiteY11" fmla="*/ 953956 h 1424121"/>
              <a:gd name="connsiteX12" fmla="*/ 630216 w 1100111"/>
              <a:gd name="connsiteY12" fmla="*/ 1141361 h 1424121"/>
              <a:gd name="connsiteX13" fmla="*/ 628706 w 1100111"/>
              <a:gd name="connsiteY13" fmla="*/ 1361114 h 1424121"/>
              <a:gd name="connsiteX14" fmla="*/ 243154 w 1100111"/>
              <a:gd name="connsiteY14" fmla="*/ 889736 h 1424121"/>
              <a:gd name="connsiteX15" fmla="*/ 174649 w 1100111"/>
              <a:gd name="connsiteY15" fmla="*/ 445938 h 1424121"/>
              <a:gd name="connsiteX16" fmla="*/ 0 w 1100111"/>
              <a:gd name="connsiteY16" fmla="*/ 74192 h 1424121"/>
              <a:gd name="connsiteX17" fmla="*/ 567269 w 1100111"/>
              <a:gd name="connsiteY17" fmla="*/ 0 h 1424121"/>
              <a:gd name="connsiteX0" fmla="*/ 567269 w 1100111"/>
              <a:gd name="connsiteY0" fmla="*/ 0 h 1424121"/>
              <a:gd name="connsiteX1" fmla="*/ 568172 w 1100111"/>
              <a:gd name="connsiteY1" fmla="*/ 304800 h 1424121"/>
              <a:gd name="connsiteX2" fmla="*/ 779871 w 1100111"/>
              <a:gd name="connsiteY2" fmla="*/ 459344 h 1424121"/>
              <a:gd name="connsiteX3" fmla="*/ 1089331 w 1100111"/>
              <a:gd name="connsiteY3" fmla="*/ 830882 h 1424121"/>
              <a:gd name="connsiteX4" fmla="*/ 1045621 w 1100111"/>
              <a:gd name="connsiteY4" fmla="*/ 1395089 h 1424121"/>
              <a:gd name="connsiteX5" fmla="*/ 962182 w 1100111"/>
              <a:gd name="connsiteY5" fmla="*/ 1268207 h 1424121"/>
              <a:gd name="connsiteX6" fmla="*/ 928833 w 1100111"/>
              <a:gd name="connsiteY6" fmla="*/ 1423044 h 1424121"/>
              <a:gd name="connsiteX7" fmla="*/ 823946 w 1100111"/>
              <a:gd name="connsiteY7" fmla="*/ 1293190 h 1424121"/>
              <a:gd name="connsiteX8" fmla="*/ 717344 w 1100111"/>
              <a:gd name="connsiteY8" fmla="*/ 1423471 h 1424121"/>
              <a:gd name="connsiteX9" fmla="*/ 770939 w 1100111"/>
              <a:gd name="connsiteY9" fmla="*/ 1013764 h 1424121"/>
              <a:gd name="connsiteX10" fmla="*/ 541005 w 1100111"/>
              <a:gd name="connsiteY10" fmla="*/ 803357 h 1424121"/>
              <a:gd name="connsiteX11" fmla="*/ 504720 w 1100111"/>
              <a:gd name="connsiteY11" fmla="*/ 953956 h 1424121"/>
              <a:gd name="connsiteX12" fmla="*/ 630216 w 1100111"/>
              <a:gd name="connsiteY12" fmla="*/ 1141361 h 1424121"/>
              <a:gd name="connsiteX13" fmla="*/ 628706 w 1100111"/>
              <a:gd name="connsiteY13" fmla="*/ 1361114 h 1424121"/>
              <a:gd name="connsiteX14" fmla="*/ 243154 w 1100111"/>
              <a:gd name="connsiteY14" fmla="*/ 889736 h 1424121"/>
              <a:gd name="connsiteX15" fmla="*/ 174649 w 1100111"/>
              <a:gd name="connsiteY15" fmla="*/ 445938 h 1424121"/>
              <a:gd name="connsiteX16" fmla="*/ 0 w 1100111"/>
              <a:gd name="connsiteY16" fmla="*/ 74192 h 1424121"/>
              <a:gd name="connsiteX17" fmla="*/ 567269 w 1100111"/>
              <a:gd name="connsiteY17" fmla="*/ 0 h 1424121"/>
              <a:gd name="connsiteX0" fmla="*/ 567269 w 1100111"/>
              <a:gd name="connsiteY0" fmla="*/ 0 h 1424121"/>
              <a:gd name="connsiteX1" fmla="*/ 568172 w 1100111"/>
              <a:gd name="connsiteY1" fmla="*/ 304800 h 1424121"/>
              <a:gd name="connsiteX2" fmla="*/ 779871 w 1100111"/>
              <a:gd name="connsiteY2" fmla="*/ 459344 h 1424121"/>
              <a:gd name="connsiteX3" fmla="*/ 1089331 w 1100111"/>
              <a:gd name="connsiteY3" fmla="*/ 830882 h 1424121"/>
              <a:gd name="connsiteX4" fmla="*/ 1045621 w 1100111"/>
              <a:gd name="connsiteY4" fmla="*/ 1395089 h 1424121"/>
              <a:gd name="connsiteX5" fmla="*/ 962182 w 1100111"/>
              <a:gd name="connsiteY5" fmla="*/ 1268207 h 1424121"/>
              <a:gd name="connsiteX6" fmla="*/ 928833 w 1100111"/>
              <a:gd name="connsiteY6" fmla="*/ 1423044 h 1424121"/>
              <a:gd name="connsiteX7" fmla="*/ 823946 w 1100111"/>
              <a:gd name="connsiteY7" fmla="*/ 1293190 h 1424121"/>
              <a:gd name="connsiteX8" fmla="*/ 717344 w 1100111"/>
              <a:gd name="connsiteY8" fmla="*/ 1423471 h 1424121"/>
              <a:gd name="connsiteX9" fmla="*/ 770939 w 1100111"/>
              <a:gd name="connsiteY9" fmla="*/ 1013764 h 1424121"/>
              <a:gd name="connsiteX10" fmla="*/ 541005 w 1100111"/>
              <a:gd name="connsiteY10" fmla="*/ 803357 h 1424121"/>
              <a:gd name="connsiteX11" fmla="*/ 504720 w 1100111"/>
              <a:gd name="connsiteY11" fmla="*/ 953956 h 1424121"/>
              <a:gd name="connsiteX12" fmla="*/ 630216 w 1100111"/>
              <a:gd name="connsiteY12" fmla="*/ 1141361 h 1424121"/>
              <a:gd name="connsiteX13" fmla="*/ 628706 w 1100111"/>
              <a:gd name="connsiteY13" fmla="*/ 1361114 h 1424121"/>
              <a:gd name="connsiteX14" fmla="*/ 243154 w 1100111"/>
              <a:gd name="connsiteY14" fmla="*/ 889736 h 1424121"/>
              <a:gd name="connsiteX15" fmla="*/ 174649 w 1100111"/>
              <a:gd name="connsiteY15" fmla="*/ 445938 h 1424121"/>
              <a:gd name="connsiteX16" fmla="*/ 0 w 1100111"/>
              <a:gd name="connsiteY16" fmla="*/ 74192 h 1424121"/>
              <a:gd name="connsiteX17" fmla="*/ 567269 w 1100111"/>
              <a:gd name="connsiteY17" fmla="*/ 0 h 1424121"/>
              <a:gd name="connsiteX0" fmla="*/ 567269 w 1100111"/>
              <a:gd name="connsiteY0" fmla="*/ 104232 h 1349929"/>
              <a:gd name="connsiteX1" fmla="*/ 568172 w 1100111"/>
              <a:gd name="connsiteY1" fmla="*/ 230608 h 1349929"/>
              <a:gd name="connsiteX2" fmla="*/ 779871 w 1100111"/>
              <a:gd name="connsiteY2" fmla="*/ 385152 h 1349929"/>
              <a:gd name="connsiteX3" fmla="*/ 1089331 w 1100111"/>
              <a:gd name="connsiteY3" fmla="*/ 756690 h 1349929"/>
              <a:gd name="connsiteX4" fmla="*/ 1045621 w 1100111"/>
              <a:gd name="connsiteY4" fmla="*/ 1320897 h 1349929"/>
              <a:gd name="connsiteX5" fmla="*/ 962182 w 1100111"/>
              <a:gd name="connsiteY5" fmla="*/ 1194015 h 1349929"/>
              <a:gd name="connsiteX6" fmla="*/ 928833 w 1100111"/>
              <a:gd name="connsiteY6" fmla="*/ 1348852 h 1349929"/>
              <a:gd name="connsiteX7" fmla="*/ 823946 w 1100111"/>
              <a:gd name="connsiteY7" fmla="*/ 1218998 h 1349929"/>
              <a:gd name="connsiteX8" fmla="*/ 717344 w 1100111"/>
              <a:gd name="connsiteY8" fmla="*/ 1349279 h 1349929"/>
              <a:gd name="connsiteX9" fmla="*/ 770939 w 1100111"/>
              <a:gd name="connsiteY9" fmla="*/ 939572 h 1349929"/>
              <a:gd name="connsiteX10" fmla="*/ 541005 w 1100111"/>
              <a:gd name="connsiteY10" fmla="*/ 729165 h 1349929"/>
              <a:gd name="connsiteX11" fmla="*/ 504720 w 1100111"/>
              <a:gd name="connsiteY11" fmla="*/ 879764 h 1349929"/>
              <a:gd name="connsiteX12" fmla="*/ 630216 w 1100111"/>
              <a:gd name="connsiteY12" fmla="*/ 1067169 h 1349929"/>
              <a:gd name="connsiteX13" fmla="*/ 628706 w 1100111"/>
              <a:gd name="connsiteY13" fmla="*/ 1286922 h 1349929"/>
              <a:gd name="connsiteX14" fmla="*/ 243154 w 1100111"/>
              <a:gd name="connsiteY14" fmla="*/ 815544 h 1349929"/>
              <a:gd name="connsiteX15" fmla="*/ 174649 w 1100111"/>
              <a:gd name="connsiteY15" fmla="*/ 371746 h 1349929"/>
              <a:gd name="connsiteX16" fmla="*/ 0 w 1100111"/>
              <a:gd name="connsiteY16" fmla="*/ 0 h 1349929"/>
              <a:gd name="connsiteX17" fmla="*/ 567269 w 1100111"/>
              <a:gd name="connsiteY17" fmla="*/ 104232 h 1349929"/>
              <a:gd name="connsiteX0" fmla="*/ 423157 w 955999"/>
              <a:gd name="connsiteY0" fmla="*/ 0 h 1245697"/>
              <a:gd name="connsiteX1" fmla="*/ 424060 w 955999"/>
              <a:gd name="connsiteY1" fmla="*/ 126376 h 1245697"/>
              <a:gd name="connsiteX2" fmla="*/ 635759 w 955999"/>
              <a:gd name="connsiteY2" fmla="*/ 280920 h 1245697"/>
              <a:gd name="connsiteX3" fmla="*/ 945219 w 955999"/>
              <a:gd name="connsiteY3" fmla="*/ 652458 h 1245697"/>
              <a:gd name="connsiteX4" fmla="*/ 901509 w 955999"/>
              <a:gd name="connsiteY4" fmla="*/ 1216665 h 1245697"/>
              <a:gd name="connsiteX5" fmla="*/ 818070 w 955999"/>
              <a:gd name="connsiteY5" fmla="*/ 1089783 h 1245697"/>
              <a:gd name="connsiteX6" fmla="*/ 784721 w 955999"/>
              <a:gd name="connsiteY6" fmla="*/ 1244620 h 1245697"/>
              <a:gd name="connsiteX7" fmla="*/ 679834 w 955999"/>
              <a:gd name="connsiteY7" fmla="*/ 1114766 h 1245697"/>
              <a:gd name="connsiteX8" fmla="*/ 573232 w 955999"/>
              <a:gd name="connsiteY8" fmla="*/ 1245047 h 1245697"/>
              <a:gd name="connsiteX9" fmla="*/ 626827 w 955999"/>
              <a:gd name="connsiteY9" fmla="*/ 835340 h 1245697"/>
              <a:gd name="connsiteX10" fmla="*/ 396893 w 955999"/>
              <a:gd name="connsiteY10" fmla="*/ 624933 h 1245697"/>
              <a:gd name="connsiteX11" fmla="*/ 360608 w 955999"/>
              <a:gd name="connsiteY11" fmla="*/ 775532 h 1245697"/>
              <a:gd name="connsiteX12" fmla="*/ 486104 w 955999"/>
              <a:gd name="connsiteY12" fmla="*/ 962937 h 1245697"/>
              <a:gd name="connsiteX13" fmla="*/ 484594 w 955999"/>
              <a:gd name="connsiteY13" fmla="*/ 1182690 h 1245697"/>
              <a:gd name="connsiteX14" fmla="*/ 99042 w 955999"/>
              <a:gd name="connsiteY14" fmla="*/ 711312 h 1245697"/>
              <a:gd name="connsiteX15" fmla="*/ 30537 w 955999"/>
              <a:gd name="connsiteY15" fmla="*/ 267514 h 1245697"/>
              <a:gd name="connsiteX16" fmla="*/ 0 w 955999"/>
              <a:gd name="connsiteY16" fmla="*/ 156541 h 1245697"/>
              <a:gd name="connsiteX17" fmla="*/ 423157 w 955999"/>
              <a:gd name="connsiteY17" fmla="*/ 0 h 1245697"/>
              <a:gd name="connsiteX0" fmla="*/ 423157 w 955999"/>
              <a:gd name="connsiteY0" fmla="*/ 0 h 1245697"/>
              <a:gd name="connsiteX1" fmla="*/ 424060 w 955999"/>
              <a:gd name="connsiteY1" fmla="*/ 126376 h 1245697"/>
              <a:gd name="connsiteX2" fmla="*/ 635759 w 955999"/>
              <a:gd name="connsiteY2" fmla="*/ 280920 h 1245697"/>
              <a:gd name="connsiteX3" fmla="*/ 945219 w 955999"/>
              <a:gd name="connsiteY3" fmla="*/ 652458 h 1245697"/>
              <a:gd name="connsiteX4" fmla="*/ 901509 w 955999"/>
              <a:gd name="connsiteY4" fmla="*/ 1216665 h 1245697"/>
              <a:gd name="connsiteX5" fmla="*/ 818070 w 955999"/>
              <a:gd name="connsiteY5" fmla="*/ 1089783 h 1245697"/>
              <a:gd name="connsiteX6" fmla="*/ 784721 w 955999"/>
              <a:gd name="connsiteY6" fmla="*/ 1244620 h 1245697"/>
              <a:gd name="connsiteX7" fmla="*/ 679834 w 955999"/>
              <a:gd name="connsiteY7" fmla="*/ 1114766 h 1245697"/>
              <a:gd name="connsiteX8" fmla="*/ 573232 w 955999"/>
              <a:gd name="connsiteY8" fmla="*/ 1245047 h 1245697"/>
              <a:gd name="connsiteX9" fmla="*/ 626827 w 955999"/>
              <a:gd name="connsiteY9" fmla="*/ 835340 h 1245697"/>
              <a:gd name="connsiteX10" fmla="*/ 396893 w 955999"/>
              <a:gd name="connsiteY10" fmla="*/ 624933 h 1245697"/>
              <a:gd name="connsiteX11" fmla="*/ 360608 w 955999"/>
              <a:gd name="connsiteY11" fmla="*/ 775532 h 1245697"/>
              <a:gd name="connsiteX12" fmla="*/ 486104 w 955999"/>
              <a:gd name="connsiteY12" fmla="*/ 962937 h 1245697"/>
              <a:gd name="connsiteX13" fmla="*/ 155809 w 955999"/>
              <a:gd name="connsiteY13" fmla="*/ 1124007 h 1245697"/>
              <a:gd name="connsiteX14" fmla="*/ 99042 w 955999"/>
              <a:gd name="connsiteY14" fmla="*/ 711312 h 1245697"/>
              <a:gd name="connsiteX15" fmla="*/ 30537 w 955999"/>
              <a:gd name="connsiteY15" fmla="*/ 267514 h 1245697"/>
              <a:gd name="connsiteX16" fmla="*/ 0 w 955999"/>
              <a:gd name="connsiteY16" fmla="*/ 156541 h 1245697"/>
              <a:gd name="connsiteX17" fmla="*/ 423157 w 955999"/>
              <a:gd name="connsiteY17" fmla="*/ 0 h 1245697"/>
              <a:gd name="connsiteX0" fmla="*/ 423157 w 955999"/>
              <a:gd name="connsiteY0" fmla="*/ 0 h 1245697"/>
              <a:gd name="connsiteX1" fmla="*/ 424060 w 955999"/>
              <a:gd name="connsiteY1" fmla="*/ 126376 h 1245697"/>
              <a:gd name="connsiteX2" fmla="*/ 635759 w 955999"/>
              <a:gd name="connsiteY2" fmla="*/ 280920 h 1245697"/>
              <a:gd name="connsiteX3" fmla="*/ 945219 w 955999"/>
              <a:gd name="connsiteY3" fmla="*/ 652458 h 1245697"/>
              <a:gd name="connsiteX4" fmla="*/ 901509 w 955999"/>
              <a:gd name="connsiteY4" fmla="*/ 1216665 h 1245697"/>
              <a:gd name="connsiteX5" fmla="*/ 818070 w 955999"/>
              <a:gd name="connsiteY5" fmla="*/ 1089783 h 1245697"/>
              <a:gd name="connsiteX6" fmla="*/ 784721 w 955999"/>
              <a:gd name="connsiteY6" fmla="*/ 1244620 h 1245697"/>
              <a:gd name="connsiteX7" fmla="*/ 679834 w 955999"/>
              <a:gd name="connsiteY7" fmla="*/ 1114766 h 1245697"/>
              <a:gd name="connsiteX8" fmla="*/ 573232 w 955999"/>
              <a:gd name="connsiteY8" fmla="*/ 1245047 h 1245697"/>
              <a:gd name="connsiteX9" fmla="*/ 626827 w 955999"/>
              <a:gd name="connsiteY9" fmla="*/ 835340 h 1245697"/>
              <a:gd name="connsiteX10" fmla="*/ 396893 w 955999"/>
              <a:gd name="connsiteY10" fmla="*/ 624933 h 1245697"/>
              <a:gd name="connsiteX11" fmla="*/ 360608 w 955999"/>
              <a:gd name="connsiteY11" fmla="*/ 775532 h 1245697"/>
              <a:gd name="connsiteX12" fmla="*/ 346050 w 955999"/>
              <a:gd name="connsiteY12" fmla="*/ 934464 h 1245697"/>
              <a:gd name="connsiteX13" fmla="*/ 155809 w 955999"/>
              <a:gd name="connsiteY13" fmla="*/ 1124007 h 1245697"/>
              <a:gd name="connsiteX14" fmla="*/ 99042 w 955999"/>
              <a:gd name="connsiteY14" fmla="*/ 711312 h 1245697"/>
              <a:gd name="connsiteX15" fmla="*/ 30537 w 955999"/>
              <a:gd name="connsiteY15" fmla="*/ 267514 h 1245697"/>
              <a:gd name="connsiteX16" fmla="*/ 0 w 955999"/>
              <a:gd name="connsiteY16" fmla="*/ 156541 h 1245697"/>
              <a:gd name="connsiteX17" fmla="*/ 423157 w 955999"/>
              <a:gd name="connsiteY17" fmla="*/ 0 h 1245697"/>
              <a:gd name="connsiteX0" fmla="*/ 423157 w 955999"/>
              <a:gd name="connsiteY0" fmla="*/ 0 h 1245697"/>
              <a:gd name="connsiteX1" fmla="*/ 424060 w 955999"/>
              <a:gd name="connsiteY1" fmla="*/ 126376 h 1245697"/>
              <a:gd name="connsiteX2" fmla="*/ 635759 w 955999"/>
              <a:gd name="connsiteY2" fmla="*/ 280920 h 1245697"/>
              <a:gd name="connsiteX3" fmla="*/ 945219 w 955999"/>
              <a:gd name="connsiteY3" fmla="*/ 652458 h 1245697"/>
              <a:gd name="connsiteX4" fmla="*/ 901509 w 955999"/>
              <a:gd name="connsiteY4" fmla="*/ 1216665 h 1245697"/>
              <a:gd name="connsiteX5" fmla="*/ 818070 w 955999"/>
              <a:gd name="connsiteY5" fmla="*/ 1089783 h 1245697"/>
              <a:gd name="connsiteX6" fmla="*/ 784721 w 955999"/>
              <a:gd name="connsiteY6" fmla="*/ 1244620 h 1245697"/>
              <a:gd name="connsiteX7" fmla="*/ 679834 w 955999"/>
              <a:gd name="connsiteY7" fmla="*/ 1114766 h 1245697"/>
              <a:gd name="connsiteX8" fmla="*/ 573232 w 955999"/>
              <a:gd name="connsiteY8" fmla="*/ 1245047 h 1245697"/>
              <a:gd name="connsiteX9" fmla="*/ 626827 w 955999"/>
              <a:gd name="connsiteY9" fmla="*/ 835340 h 1245697"/>
              <a:gd name="connsiteX10" fmla="*/ 396893 w 955999"/>
              <a:gd name="connsiteY10" fmla="*/ 624933 h 1245697"/>
              <a:gd name="connsiteX11" fmla="*/ 360608 w 955999"/>
              <a:gd name="connsiteY11" fmla="*/ 775532 h 1245697"/>
              <a:gd name="connsiteX12" fmla="*/ 346050 w 955999"/>
              <a:gd name="connsiteY12" fmla="*/ 934464 h 1245697"/>
              <a:gd name="connsiteX13" fmla="*/ 155809 w 955999"/>
              <a:gd name="connsiteY13" fmla="*/ 1124007 h 1245697"/>
              <a:gd name="connsiteX14" fmla="*/ 99042 w 955999"/>
              <a:gd name="connsiteY14" fmla="*/ 711312 h 1245697"/>
              <a:gd name="connsiteX15" fmla="*/ 30537 w 955999"/>
              <a:gd name="connsiteY15" fmla="*/ 267514 h 1245697"/>
              <a:gd name="connsiteX16" fmla="*/ 0 w 955999"/>
              <a:gd name="connsiteY16" fmla="*/ 156541 h 1245697"/>
              <a:gd name="connsiteX17" fmla="*/ 423157 w 955999"/>
              <a:gd name="connsiteY17" fmla="*/ 0 h 1245697"/>
              <a:gd name="connsiteX0" fmla="*/ 423157 w 955999"/>
              <a:gd name="connsiteY0" fmla="*/ 0 h 1245697"/>
              <a:gd name="connsiteX1" fmla="*/ 424060 w 955999"/>
              <a:gd name="connsiteY1" fmla="*/ 126376 h 1245697"/>
              <a:gd name="connsiteX2" fmla="*/ 635759 w 955999"/>
              <a:gd name="connsiteY2" fmla="*/ 280920 h 1245697"/>
              <a:gd name="connsiteX3" fmla="*/ 945219 w 955999"/>
              <a:gd name="connsiteY3" fmla="*/ 652458 h 1245697"/>
              <a:gd name="connsiteX4" fmla="*/ 901509 w 955999"/>
              <a:gd name="connsiteY4" fmla="*/ 1216665 h 1245697"/>
              <a:gd name="connsiteX5" fmla="*/ 818070 w 955999"/>
              <a:gd name="connsiteY5" fmla="*/ 1089783 h 1245697"/>
              <a:gd name="connsiteX6" fmla="*/ 784721 w 955999"/>
              <a:gd name="connsiteY6" fmla="*/ 1244620 h 1245697"/>
              <a:gd name="connsiteX7" fmla="*/ 679834 w 955999"/>
              <a:gd name="connsiteY7" fmla="*/ 1114766 h 1245697"/>
              <a:gd name="connsiteX8" fmla="*/ 573232 w 955999"/>
              <a:gd name="connsiteY8" fmla="*/ 1245047 h 1245697"/>
              <a:gd name="connsiteX9" fmla="*/ 626827 w 955999"/>
              <a:gd name="connsiteY9" fmla="*/ 835340 h 1245697"/>
              <a:gd name="connsiteX10" fmla="*/ 396893 w 955999"/>
              <a:gd name="connsiteY10" fmla="*/ 624933 h 1245697"/>
              <a:gd name="connsiteX11" fmla="*/ 360608 w 955999"/>
              <a:gd name="connsiteY11" fmla="*/ 775532 h 1245697"/>
              <a:gd name="connsiteX12" fmla="*/ 346050 w 955999"/>
              <a:gd name="connsiteY12" fmla="*/ 934464 h 1245697"/>
              <a:gd name="connsiteX13" fmla="*/ 155809 w 955999"/>
              <a:gd name="connsiteY13" fmla="*/ 1124007 h 1245697"/>
              <a:gd name="connsiteX14" fmla="*/ 99042 w 955999"/>
              <a:gd name="connsiteY14" fmla="*/ 711312 h 1245697"/>
              <a:gd name="connsiteX15" fmla="*/ 30537 w 955999"/>
              <a:gd name="connsiteY15" fmla="*/ 267514 h 1245697"/>
              <a:gd name="connsiteX16" fmla="*/ 0 w 955999"/>
              <a:gd name="connsiteY16" fmla="*/ 156541 h 1245697"/>
              <a:gd name="connsiteX17" fmla="*/ 423157 w 955999"/>
              <a:gd name="connsiteY17" fmla="*/ 0 h 1245697"/>
              <a:gd name="connsiteX0" fmla="*/ 423157 w 955999"/>
              <a:gd name="connsiteY0" fmla="*/ 0 h 1245697"/>
              <a:gd name="connsiteX1" fmla="*/ 424060 w 955999"/>
              <a:gd name="connsiteY1" fmla="*/ 126376 h 1245697"/>
              <a:gd name="connsiteX2" fmla="*/ 635759 w 955999"/>
              <a:gd name="connsiteY2" fmla="*/ 280920 h 1245697"/>
              <a:gd name="connsiteX3" fmla="*/ 945219 w 955999"/>
              <a:gd name="connsiteY3" fmla="*/ 652458 h 1245697"/>
              <a:gd name="connsiteX4" fmla="*/ 901509 w 955999"/>
              <a:gd name="connsiteY4" fmla="*/ 1216665 h 1245697"/>
              <a:gd name="connsiteX5" fmla="*/ 818070 w 955999"/>
              <a:gd name="connsiteY5" fmla="*/ 1089783 h 1245697"/>
              <a:gd name="connsiteX6" fmla="*/ 784721 w 955999"/>
              <a:gd name="connsiteY6" fmla="*/ 1244620 h 1245697"/>
              <a:gd name="connsiteX7" fmla="*/ 679834 w 955999"/>
              <a:gd name="connsiteY7" fmla="*/ 1114766 h 1245697"/>
              <a:gd name="connsiteX8" fmla="*/ 573232 w 955999"/>
              <a:gd name="connsiteY8" fmla="*/ 1245047 h 1245697"/>
              <a:gd name="connsiteX9" fmla="*/ 626827 w 955999"/>
              <a:gd name="connsiteY9" fmla="*/ 835340 h 1245697"/>
              <a:gd name="connsiteX10" fmla="*/ 396893 w 955999"/>
              <a:gd name="connsiteY10" fmla="*/ 624933 h 1245697"/>
              <a:gd name="connsiteX11" fmla="*/ 360608 w 955999"/>
              <a:gd name="connsiteY11" fmla="*/ 775532 h 1245697"/>
              <a:gd name="connsiteX12" fmla="*/ 366464 w 955999"/>
              <a:gd name="connsiteY12" fmla="*/ 938770 h 1245697"/>
              <a:gd name="connsiteX13" fmla="*/ 155809 w 955999"/>
              <a:gd name="connsiteY13" fmla="*/ 1124007 h 1245697"/>
              <a:gd name="connsiteX14" fmla="*/ 99042 w 955999"/>
              <a:gd name="connsiteY14" fmla="*/ 711312 h 1245697"/>
              <a:gd name="connsiteX15" fmla="*/ 30537 w 955999"/>
              <a:gd name="connsiteY15" fmla="*/ 267514 h 1245697"/>
              <a:gd name="connsiteX16" fmla="*/ 0 w 955999"/>
              <a:gd name="connsiteY16" fmla="*/ 156541 h 1245697"/>
              <a:gd name="connsiteX17" fmla="*/ 423157 w 955999"/>
              <a:gd name="connsiteY17" fmla="*/ 0 h 1245697"/>
              <a:gd name="connsiteX0" fmla="*/ 423157 w 955999"/>
              <a:gd name="connsiteY0" fmla="*/ 0 h 1245697"/>
              <a:gd name="connsiteX1" fmla="*/ 424060 w 955999"/>
              <a:gd name="connsiteY1" fmla="*/ 126376 h 1245697"/>
              <a:gd name="connsiteX2" fmla="*/ 635759 w 955999"/>
              <a:gd name="connsiteY2" fmla="*/ 280920 h 1245697"/>
              <a:gd name="connsiteX3" fmla="*/ 945219 w 955999"/>
              <a:gd name="connsiteY3" fmla="*/ 652458 h 1245697"/>
              <a:gd name="connsiteX4" fmla="*/ 901509 w 955999"/>
              <a:gd name="connsiteY4" fmla="*/ 1216665 h 1245697"/>
              <a:gd name="connsiteX5" fmla="*/ 818070 w 955999"/>
              <a:gd name="connsiteY5" fmla="*/ 1089783 h 1245697"/>
              <a:gd name="connsiteX6" fmla="*/ 784721 w 955999"/>
              <a:gd name="connsiteY6" fmla="*/ 1244620 h 1245697"/>
              <a:gd name="connsiteX7" fmla="*/ 679834 w 955999"/>
              <a:gd name="connsiteY7" fmla="*/ 1114766 h 1245697"/>
              <a:gd name="connsiteX8" fmla="*/ 573232 w 955999"/>
              <a:gd name="connsiteY8" fmla="*/ 1245047 h 1245697"/>
              <a:gd name="connsiteX9" fmla="*/ 626827 w 955999"/>
              <a:gd name="connsiteY9" fmla="*/ 835340 h 1245697"/>
              <a:gd name="connsiteX10" fmla="*/ 396893 w 955999"/>
              <a:gd name="connsiteY10" fmla="*/ 624933 h 1245697"/>
              <a:gd name="connsiteX11" fmla="*/ 360608 w 955999"/>
              <a:gd name="connsiteY11" fmla="*/ 775532 h 1245697"/>
              <a:gd name="connsiteX12" fmla="*/ 366464 w 955999"/>
              <a:gd name="connsiteY12" fmla="*/ 938770 h 1245697"/>
              <a:gd name="connsiteX13" fmla="*/ 215528 w 955999"/>
              <a:gd name="connsiteY13" fmla="*/ 1048113 h 1245697"/>
              <a:gd name="connsiteX14" fmla="*/ 99042 w 955999"/>
              <a:gd name="connsiteY14" fmla="*/ 711312 h 1245697"/>
              <a:gd name="connsiteX15" fmla="*/ 30537 w 955999"/>
              <a:gd name="connsiteY15" fmla="*/ 267514 h 1245697"/>
              <a:gd name="connsiteX16" fmla="*/ 0 w 955999"/>
              <a:gd name="connsiteY16" fmla="*/ 156541 h 1245697"/>
              <a:gd name="connsiteX17" fmla="*/ 423157 w 955999"/>
              <a:gd name="connsiteY17" fmla="*/ 0 h 1245697"/>
              <a:gd name="connsiteX0" fmla="*/ 423157 w 955999"/>
              <a:gd name="connsiteY0" fmla="*/ 0 h 1245697"/>
              <a:gd name="connsiteX1" fmla="*/ 424060 w 955999"/>
              <a:gd name="connsiteY1" fmla="*/ 126376 h 1245697"/>
              <a:gd name="connsiteX2" fmla="*/ 635759 w 955999"/>
              <a:gd name="connsiteY2" fmla="*/ 280920 h 1245697"/>
              <a:gd name="connsiteX3" fmla="*/ 945219 w 955999"/>
              <a:gd name="connsiteY3" fmla="*/ 652458 h 1245697"/>
              <a:gd name="connsiteX4" fmla="*/ 901509 w 955999"/>
              <a:gd name="connsiteY4" fmla="*/ 1216665 h 1245697"/>
              <a:gd name="connsiteX5" fmla="*/ 818070 w 955999"/>
              <a:gd name="connsiteY5" fmla="*/ 1089783 h 1245697"/>
              <a:gd name="connsiteX6" fmla="*/ 784721 w 955999"/>
              <a:gd name="connsiteY6" fmla="*/ 1244620 h 1245697"/>
              <a:gd name="connsiteX7" fmla="*/ 679834 w 955999"/>
              <a:gd name="connsiteY7" fmla="*/ 1114766 h 1245697"/>
              <a:gd name="connsiteX8" fmla="*/ 573232 w 955999"/>
              <a:gd name="connsiteY8" fmla="*/ 1245047 h 1245697"/>
              <a:gd name="connsiteX9" fmla="*/ 626827 w 955999"/>
              <a:gd name="connsiteY9" fmla="*/ 835340 h 1245697"/>
              <a:gd name="connsiteX10" fmla="*/ 396893 w 955999"/>
              <a:gd name="connsiteY10" fmla="*/ 624933 h 1245697"/>
              <a:gd name="connsiteX11" fmla="*/ 360608 w 955999"/>
              <a:gd name="connsiteY11" fmla="*/ 775532 h 1245697"/>
              <a:gd name="connsiteX12" fmla="*/ 383545 w 955999"/>
              <a:gd name="connsiteY12" fmla="*/ 948769 h 1245697"/>
              <a:gd name="connsiteX13" fmla="*/ 215528 w 955999"/>
              <a:gd name="connsiteY13" fmla="*/ 1048113 h 1245697"/>
              <a:gd name="connsiteX14" fmla="*/ 99042 w 955999"/>
              <a:gd name="connsiteY14" fmla="*/ 711312 h 1245697"/>
              <a:gd name="connsiteX15" fmla="*/ 30537 w 955999"/>
              <a:gd name="connsiteY15" fmla="*/ 267514 h 1245697"/>
              <a:gd name="connsiteX16" fmla="*/ 0 w 955999"/>
              <a:gd name="connsiteY16" fmla="*/ 156541 h 1245697"/>
              <a:gd name="connsiteX17" fmla="*/ 423157 w 955999"/>
              <a:gd name="connsiteY17" fmla="*/ 0 h 1245697"/>
              <a:gd name="connsiteX0" fmla="*/ 423157 w 955999"/>
              <a:gd name="connsiteY0" fmla="*/ 0 h 1245697"/>
              <a:gd name="connsiteX1" fmla="*/ 424060 w 955999"/>
              <a:gd name="connsiteY1" fmla="*/ 126376 h 1245697"/>
              <a:gd name="connsiteX2" fmla="*/ 635759 w 955999"/>
              <a:gd name="connsiteY2" fmla="*/ 280920 h 1245697"/>
              <a:gd name="connsiteX3" fmla="*/ 945219 w 955999"/>
              <a:gd name="connsiteY3" fmla="*/ 652458 h 1245697"/>
              <a:gd name="connsiteX4" fmla="*/ 901509 w 955999"/>
              <a:gd name="connsiteY4" fmla="*/ 1216665 h 1245697"/>
              <a:gd name="connsiteX5" fmla="*/ 818070 w 955999"/>
              <a:gd name="connsiteY5" fmla="*/ 1089783 h 1245697"/>
              <a:gd name="connsiteX6" fmla="*/ 784721 w 955999"/>
              <a:gd name="connsiteY6" fmla="*/ 1244620 h 1245697"/>
              <a:gd name="connsiteX7" fmla="*/ 679834 w 955999"/>
              <a:gd name="connsiteY7" fmla="*/ 1114766 h 1245697"/>
              <a:gd name="connsiteX8" fmla="*/ 573232 w 955999"/>
              <a:gd name="connsiteY8" fmla="*/ 1245047 h 1245697"/>
              <a:gd name="connsiteX9" fmla="*/ 626827 w 955999"/>
              <a:gd name="connsiteY9" fmla="*/ 835340 h 1245697"/>
              <a:gd name="connsiteX10" fmla="*/ 396893 w 955999"/>
              <a:gd name="connsiteY10" fmla="*/ 624933 h 1245697"/>
              <a:gd name="connsiteX11" fmla="*/ 360608 w 955999"/>
              <a:gd name="connsiteY11" fmla="*/ 775532 h 1245697"/>
              <a:gd name="connsiteX12" fmla="*/ 383545 w 955999"/>
              <a:gd name="connsiteY12" fmla="*/ 948769 h 1245697"/>
              <a:gd name="connsiteX13" fmla="*/ 215528 w 955999"/>
              <a:gd name="connsiteY13" fmla="*/ 1048113 h 1245697"/>
              <a:gd name="connsiteX14" fmla="*/ 99042 w 955999"/>
              <a:gd name="connsiteY14" fmla="*/ 711312 h 1245697"/>
              <a:gd name="connsiteX15" fmla="*/ 30537 w 955999"/>
              <a:gd name="connsiteY15" fmla="*/ 267514 h 1245697"/>
              <a:gd name="connsiteX16" fmla="*/ 0 w 955999"/>
              <a:gd name="connsiteY16" fmla="*/ 156541 h 1245697"/>
              <a:gd name="connsiteX17" fmla="*/ 423157 w 955999"/>
              <a:gd name="connsiteY17" fmla="*/ 0 h 1245697"/>
              <a:gd name="connsiteX0" fmla="*/ 423157 w 955999"/>
              <a:gd name="connsiteY0" fmla="*/ 0 h 1245697"/>
              <a:gd name="connsiteX1" fmla="*/ 424060 w 955999"/>
              <a:gd name="connsiteY1" fmla="*/ 126376 h 1245697"/>
              <a:gd name="connsiteX2" fmla="*/ 635759 w 955999"/>
              <a:gd name="connsiteY2" fmla="*/ 280920 h 1245697"/>
              <a:gd name="connsiteX3" fmla="*/ 945219 w 955999"/>
              <a:gd name="connsiteY3" fmla="*/ 652458 h 1245697"/>
              <a:gd name="connsiteX4" fmla="*/ 901509 w 955999"/>
              <a:gd name="connsiteY4" fmla="*/ 1216665 h 1245697"/>
              <a:gd name="connsiteX5" fmla="*/ 818070 w 955999"/>
              <a:gd name="connsiteY5" fmla="*/ 1089783 h 1245697"/>
              <a:gd name="connsiteX6" fmla="*/ 784721 w 955999"/>
              <a:gd name="connsiteY6" fmla="*/ 1244620 h 1245697"/>
              <a:gd name="connsiteX7" fmla="*/ 679834 w 955999"/>
              <a:gd name="connsiteY7" fmla="*/ 1114766 h 1245697"/>
              <a:gd name="connsiteX8" fmla="*/ 573232 w 955999"/>
              <a:gd name="connsiteY8" fmla="*/ 1245047 h 1245697"/>
              <a:gd name="connsiteX9" fmla="*/ 626827 w 955999"/>
              <a:gd name="connsiteY9" fmla="*/ 835340 h 1245697"/>
              <a:gd name="connsiteX10" fmla="*/ 396893 w 955999"/>
              <a:gd name="connsiteY10" fmla="*/ 624933 h 1245697"/>
              <a:gd name="connsiteX11" fmla="*/ 360608 w 955999"/>
              <a:gd name="connsiteY11" fmla="*/ 775532 h 1245697"/>
              <a:gd name="connsiteX12" fmla="*/ 383545 w 955999"/>
              <a:gd name="connsiteY12" fmla="*/ 948769 h 1245697"/>
              <a:gd name="connsiteX13" fmla="*/ 215528 w 955999"/>
              <a:gd name="connsiteY13" fmla="*/ 1048113 h 1245697"/>
              <a:gd name="connsiteX14" fmla="*/ 99042 w 955999"/>
              <a:gd name="connsiteY14" fmla="*/ 711312 h 1245697"/>
              <a:gd name="connsiteX15" fmla="*/ 30537 w 955999"/>
              <a:gd name="connsiteY15" fmla="*/ 267514 h 1245697"/>
              <a:gd name="connsiteX16" fmla="*/ 0 w 955999"/>
              <a:gd name="connsiteY16" fmla="*/ 156541 h 1245697"/>
              <a:gd name="connsiteX17" fmla="*/ 423157 w 955999"/>
              <a:gd name="connsiteY17" fmla="*/ 0 h 1245697"/>
              <a:gd name="connsiteX0" fmla="*/ 423157 w 955999"/>
              <a:gd name="connsiteY0" fmla="*/ 0 h 1245697"/>
              <a:gd name="connsiteX1" fmla="*/ 424060 w 955999"/>
              <a:gd name="connsiteY1" fmla="*/ 126376 h 1245697"/>
              <a:gd name="connsiteX2" fmla="*/ 635759 w 955999"/>
              <a:gd name="connsiteY2" fmla="*/ 280920 h 1245697"/>
              <a:gd name="connsiteX3" fmla="*/ 945219 w 955999"/>
              <a:gd name="connsiteY3" fmla="*/ 652458 h 1245697"/>
              <a:gd name="connsiteX4" fmla="*/ 901509 w 955999"/>
              <a:gd name="connsiteY4" fmla="*/ 1216665 h 1245697"/>
              <a:gd name="connsiteX5" fmla="*/ 818070 w 955999"/>
              <a:gd name="connsiteY5" fmla="*/ 1089783 h 1245697"/>
              <a:gd name="connsiteX6" fmla="*/ 784721 w 955999"/>
              <a:gd name="connsiteY6" fmla="*/ 1244620 h 1245697"/>
              <a:gd name="connsiteX7" fmla="*/ 679834 w 955999"/>
              <a:gd name="connsiteY7" fmla="*/ 1114766 h 1245697"/>
              <a:gd name="connsiteX8" fmla="*/ 573232 w 955999"/>
              <a:gd name="connsiteY8" fmla="*/ 1245047 h 1245697"/>
              <a:gd name="connsiteX9" fmla="*/ 626827 w 955999"/>
              <a:gd name="connsiteY9" fmla="*/ 835340 h 1245697"/>
              <a:gd name="connsiteX10" fmla="*/ 396893 w 955999"/>
              <a:gd name="connsiteY10" fmla="*/ 624933 h 1245697"/>
              <a:gd name="connsiteX11" fmla="*/ 360608 w 955999"/>
              <a:gd name="connsiteY11" fmla="*/ 775532 h 1245697"/>
              <a:gd name="connsiteX12" fmla="*/ 383545 w 955999"/>
              <a:gd name="connsiteY12" fmla="*/ 948769 h 1245697"/>
              <a:gd name="connsiteX13" fmla="*/ 221708 w 955999"/>
              <a:gd name="connsiteY13" fmla="*/ 1044086 h 1245697"/>
              <a:gd name="connsiteX14" fmla="*/ 99042 w 955999"/>
              <a:gd name="connsiteY14" fmla="*/ 711312 h 1245697"/>
              <a:gd name="connsiteX15" fmla="*/ 30537 w 955999"/>
              <a:gd name="connsiteY15" fmla="*/ 267514 h 1245697"/>
              <a:gd name="connsiteX16" fmla="*/ 0 w 955999"/>
              <a:gd name="connsiteY16" fmla="*/ 156541 h 1245697"/>
              <a:gd name="connsiteX17" fmla="*/ 423157 w 955999"/>
              <a:gd name="connsiteY17" fmla="*/ 0 h 1245697"/>
              <a:gd name="connsiteX0" fmla="*/ 423157 w 955999"/>
              <a:gd name="connsiteY0" fmla="*/ 0 h 1245697"/>
              <a:gd name="connsiteX1" fmla="*/ 424060 w 955999"/>
              <a:gd name="connsiteY1" fmla="*/ 126376 h 1245697"/>
              <a:gd name="connsiteX2" fmla="*/ 635759 w 955999"/>
              <a:gd name="connsiteY2" fmla="*/ 280920 h 1245697"/>
              <a:gd name="connsiteX3" fmla="*/ 945219 w 955999"/>
              <a:gd name="connsiteY3" fmla="*/ 652458 h 1245697"/>
              <a:gd name="connsiteX4" fmla="*/ 901509 w 955999"/>
              <a:gd name="connsiteY4" fmla="*/ 1216665 h 1245697"/>
              <a:gd name="connsiteX5" fmla="*/ 818070 w 955999"/>
              <a:gd name="connsiteY5" fmla="*/ 1089783 h 1245697"/>
              <a:gd name="connsiteX6" fmla="*/ 784721 w 955999"/>
              <a:gd name="connsiteY6" fmla="*/ 1244620 h 1245697"/>
              <a:gd name="connsiteX7" fmla="*/ 679834 w 955999"/>
              <a:gd name="connsiteY7" fmla="*/ 1114766 h 1245697"/>
              <a:gd name="connsiteX8" fmla="*/ 573232 w 955999"/>
              <a:gd name="connsiteY8" fmla="*/ 1245047 h 1245697"/>
              <a:gd name="connsiteX9" fmla="*/ 626827 w 955999"/>
              <a:gd name="connsiteY9" fmla="*/ 835340 h 1245697"/>
              <a:gd name="connsiteX10" fmla="*/ 396893 w 955999"/>
              <a:gd name="connsiteY10" fmla="*/ 624933 h 1245697"/>
              <a:gd name="connsiteX11" fmla="*/ 360608 w 955999"/>
              <a:gd name="connsiteY11" fmla="*/ 775532 h 1245697"/>
              <a:gd name="connsiteX12" fmla="*/ 383545 w 955999"/>
              <a:gd name="connsiteY12" fmla="*/ 948769 h 1245697"/>
              <a:gd name="connsiteX13" fmla="*/ 221708 w 955999"/>
              <a:gd name="connsiteY13" fmla="*/ 1044086 h 1245697"/>
              <a:gd name="connsiteX14" fmla="*/ 99042 w 955999"/>
              <a:gd name="connsiteY14" fmla="*/ 711312 h 1245697"/>
              <a:gd name="connsiteX15" fmla="*/ 30537 w 955999"/>
              <a:gd name="connsiteY15" fmla="*/ 267514 h 1245697"/>
              <a:gd name="connsiteX16" fmla="*/ 0 w 955999"/>
              <a:gd name="connsiteY16" fmla="*/ 156541 h 1245697"/>
              <a:gd name="connsiteX17" fmla="*/ 423157 w 955999"/>
              <a:gd name="connsiteY17" fmla="*/ 0 h 1245697"/>
              <a:gd name="connsiteX0" fmla="*/ 423157 w 955999"/>
              <a:gd name="connsiteY0" fmla="*/ 0 h 1245697"/>
              <a:gd name="connsiteX1" fmla="*/ 424060 w 955999"/>
              <a:gd name="connsiteY1" fmla="*/ 126376 h 1245697"/>
              <a:gd name="connsiteX2" fmla="*/ 635759 w 955999"/>
              <a:gd name="connsiteY2" fmla="*/ 280920 h 1245697"/>
              <a:gd name="connsiteX3" fmla="*/ 945219 w 955999"/>
              <a:gd name="connsiteY3" fmla="*/ 652458 h 1245697"/>
              <a:gd name="connsiteX4" fmla="*/ 901509 w 955999"/>
              <a:gd name="connsiteY4" fmla="*/ 1216665 h 1245697"/>
              <a:gd name="connsiteX5" fmla="*/ 818070 w 955999"/>
              <a:gd name="connsiteY5" fmla="*/ 1089783 h 1245697"/>
              <a:gd name="connsiteX6" fmla="*/ 784721 w 955999"/>
              <a:gd name="connsiteY6" fmla="*/ 1244620 h 1245697"/>
              <a:gd name="connsiteX7" fmla="*/ 679834 w 955999"/>
              <a:gd name="connsiteY7" fmla="*/ 1114766 h 1245697"/>
              <a:gd name="connsiteX8" fmla="*/ 573232 w 955999"/>
              <a:gd name="connsiteY8" fmla="*/ 1245047 h 1245697"/>
              <a:gd name="connsiteX9" fmla="*/ 626827 w 955999"/>
              <a:gd name="connsiteY9" fmla="*/ 835340 h 1245697"/>
              <a:gd name="connsiteX10" fmla="*/ 396893 w 955999"/>
              <a:gd name="connsiteY10" fmla="*/ 624933 h 1245697"/>
              <a:gd name="connsiteX11" fmla="*/ 360608 w 955999"/>
              <a:gd name="connsiteY11" fmla="*/ 775532 h 1245697"/>
              <a:gd name="connsiteX12" fmla="*/ 383545 w 955999"/>
              <a:gd name="connsiteY12" fmla="*/ 948769 h 1245697"/>
              <a:gd name="connsiteX13" fmla="*/ 221708 w 955999"/>
              <a:gd name="connsiteY13" fmla="*/ 1044086 h 1245697"/>
              <a:gd name="connsiteX14" fmla="*/ 99042 w 955999"/>
              <a:gd name="connsiteY14" fmla="*/ 711312 h 1245697"/>
              <a:gd name="connsiteX15" fmla="*/ 30537 w 955999"/>
              <a:gd name="connsiteY15" fmla="*/ 267514 h 1245697"/>
              <a:gd name="connsiteX16" fmla="*/ 0 w 955999"/>
              <a:gd name="connsiteY16" fmla="*/ 156541 h 1245697"/>
              <a:gd name="connsiteX17" fmla="*/ 423157 w 955999"/>
              <a:gd name="connsiteY17" fmla="*/ 0 h 1245697"/>
              <a:gd name="connsiteX0" fmla="*/ 300196 w 955999"/>
              <a:gd name="connsiteY0" fmla="*/ 0 h 1734331"/>
              <a:gd name="connsiteX1" fmla="*/ 424060 w 955999"/>
              <a:gd name="connsiteY1" fmla="*/ 615010 h 1734331"/>
              <a:gd name="connsiteX2" fmla="*/ 635759 w 955999"/>
              <a:gd name="connsiteY2" fmla="*/ 769554 h 1734331"/>
              <a:gd name="connsiteX3" fmla="*/ 945219 w 955999"/>
              <a:gd name="connsiteY3" fmla="*/ 1141092 h 1734331"/>
              <a:gd name="connsiteX4" fmla="*/ 901509 w 955999"/>
              <a:gd name="connsiteY4" fmla="*/ 1705299 h 1734331"/>
              <a:gd name="connsiteX5" fmla="*/ 818070 w 955999"/>
              <a:gd name="connsiteY5" fmla="*/ 1578417 h 1734331"/>
              <a:gd name="connsiteX6" fmla="*/ 784721 w 955999"/>
              <a:gd name="connsiteY6" fmla="*/ 1733254 h 1734331"/>
              <a:gd name="connsiteX7" fmla="*/ 679834 w 955999"/>
              <a:gd name="connsiteY7" fmla="*/ 1603400 h 1734331"/>
              <a:gd name="connsiteX8" fmla="*/ 573232 w 955999"/>
              <a:gd name="connsiteY8" fmla="*/ 1733681 h 1734331"/>
              <a:gd name="connsiteX9" fmla="*/ 626827 w 955999"/>
              <a:gd name="connsiteY9" fmla="*/ 1323974 h 1734331"/>
              <a:gd name="connsiteX10" fmla="*/ 396893 w 955999"/>
              <a:gd name="connsiteY10" fmla="*/ 1113567 h 1734331"/>
              <a:gd name="connsiteX11" fmla="*/ 360608 w 955999"/>
              <a:gd name="connsiteY11" fmla="*/ 1264166 h 1734331"/>
              <a:gd name="connsiteX12" fmla="*/ 383545 w 955999"/>
              <a:gd name="connsiteY12" fmla="*/ 1437403 h 1734331"/>
              <a:gd name="connsiteX13" fmla="*/ 221708 w 955999"/>
              <a:gd name="connsiteY13" fmla="*/ 1532720 h 1734331"/>
              <a:gd name="connsiteX14" fmla="*/ 99042 w 955999"/>
              <a:gd name="connsiteY14" fmla="*/ 1199946 h 1734331"/>
              <a:gd name="connsiteX15" fmla="*/ 30537 w 955999"/>
              <a:gd name="connsiteY15" fmla="*/ 756148 h 1734331"/>
              <a:gd name="connsiteX16" fmla="*/ 0 w 955999"/>
              <a:gd name="connsiteY16" fmla="*/ 645175 h 1734331"/>
              <a:gd name="connsiteX17" fmla="*/ 300196 w 955999"/>
              <a:gd name="connsiteY17" fmla="*/ 0 h 1734331"/>
              <a:gd name="connsiteX0" fmla="*/ 627984 w 1283787"/>
              <a:gd name="connsiteY0" fmla="*/ 368549 h 2102880"/>
              <a:gd name="connsiteX1" fmla="*/ 751848 w 1283787"/>
              <a:gd name="connsiteY1" fmla="*/ 983559 h 2102880"/>
              <a:gd name="connsiteX2" fmla="*/ 963547 w 1283787"/>
              <a:gd name="connsiteY2" fmla="*/ 1138103 h 2102880"/>
              <a:gd name="connsiteX3" fmla="*/ 1273007 w 1283787"/>
              <a:gd name="connsiteY3" fmla="*/ 1509641 h 2102880"/>
              <a:gd name="connsiteX4" fmla="*/ 1229297 w 1283787"/>
              <a:gd name="connsiteY4" fmla="*/ 2073848 h 2102880"/>
              <a:gd name="connsiteX5" fmla="*/ 1145858 w 1283787"/>
              <a:gd name="connsiteY5" fmla="*/ 1946966 h 2102880"/>
              <a:gd name="connsiteX6" fmla="*/ 1112509 w 1283787"/>
              <a:gd name="connsiteY6" fmla="*/ 2101803 h 2102880"/>
              <a:gd name="connsiteX7" fmla="*/ 1007622 w 1283787"/>
              <a:gd name="connsiteY7" fmla="*/ 1971949 h 2102880"/>
              <a:gd name="connsiteX8" fmla="*/ 901020 w 1283787"/>
              <a:gd name="connsiteY8" fmla="*/ 2102230 h 2102880"/>
              <a:gd name="connsiteX9" fmla="*/ 954615 w 1283787"/>
              <a:gd name="connsiteY9" fmla="*/ 1692523 h 2102880"/>
              <a:gd name="connsiteX10" fmla="*/ 724681 w 1283787"/>
              <a:gd name="connsiteY10" fmla="*/ 1482116 h 2102880"/>
              <a:gd name="connsiteX11" fmla="*/ 688396 w 1283787"/>
              <a:gd name="connsiteY11" fmla="*/ 1632715 h 2102880"/>
              <a:gd name="connsiteX12" fmla="*/ 711333 w 1283787"/>
              <a:gd name="connsiteY12" fmla="*/ 1805952 h 2102880"/>
              <a:gd name="connsiteX13" fmla="*/ 549496 w 1283787"/>
              <a:gd name="connsiteY13" fmla="*/ 1901269 h 2102880"/>
              <a:gd name="connsiteX14" fmla="*/ 426830 w 1283787"/>
              <a:gd name="connsiteY14" fmla="*/ 1568495 h 2102880"/>
              <a:gd name="connsiteX15" fmla="*/ 358325 w 1283787"/>
              <a:gd name="connsiteY15" fmla="*/ 1124697 h 2102880"/>
              <a:gd name="connsiteX16" fmla="*/ 0 w 1283787"/>
              <a:gd name="connsiteY16" fmla="*/ 0 h 2102880"/>
              <a:gd name="connsiteX17" fmla="*/ 627984 w 1283787"/>
              <a:gd name="connsiteY17" fmla="*/ 368549 h 2102880"/>
              <a:gd name="connsiteX0" fmla="*/ 568133 w 1223936"/>
              <a:gd name="connsiteY0" fmla="*/ 222659 h 1956990"/>
              <a:gd name="connsiteX1" fmla="*/ 691997 w 1223936"/>
              <a:gd name="connsiteY1" fmla="*/ 837669 h 1956990"/>
              <a:gd name="connsiteX2" fmla="*/ 903696 w 1223936"/>
              <a:gd name="connsiteY2" fmla="*/ 992213 h 1956990"/>
              <a:gd name="connsiteX3" fmla="*/ 1213156 w 1223936"/>
              <a:gd name="connsiteY3" fmla="*/ 1363751 h 1956990"/>
              <a:gd name="connsiteX4" fmla="*/ 1169446 w 1223936"/>
              <a:gd name="connsiteY4" fmla="*/ 1927958 h 1956990"/>
              <a:gd name="connsiteX5" fmla="*/ 1086007 w 1223936"/>
              <a:gd name="connsiteY5" fmla="*/ 1801076 h 1956990"/>
              <a:gd name="connsiteX6" fmla="*/ 1052658 w 1223936"/>
              <a:gd name="connsiteY6" fmla="*/ 1955913 h 1956990"/>
              <a:gd name="connsiteX7" fmla="*/ 947771 w 1223936"/>
              <a:gd name="connsiteY7" fmla="*/ 1826059 h 1956990"/>
              <a:gd name="connsiteX8" fmla="*/ 841169 w 1223936"/>
              <a:gd name="connsiteY8" fmla="*/ 1956340 h 1956990"/>
              <a:gd name="connsiteX9" fmla="*/ 894764 w 1223936"/>
              <a:gd name="connsiteY9" fmla="*/ 1546633 h 1956990"/>
              <a:gd name="connsiteX10" fmla="*/ 664830 w 1223936"/>
              <a:gd name="connsiteY10" fmla="*/ 1336226 h 1956990"/>
              <a:gd name="connsiteX11" fmla="*/ 628545 w 1223936"/>
              <a:gd name="connsiteY11" fmla="*/ 1486825 h 1956990"/>
              <a:gd name="connsiteX12" fmla="*/ 651482 w 1223936"/>
              <a:gd name="connsiteY12" fmla="*/ 1660062 h 1956990"/>
              <a:gd name="connsiteX13" fmla="*/ 489645 w 1223936"/>
              <a:gd name="connsiteY13" fmla="*/ 1755379 h 1956990"/>
              <a:gd name="connsiteX14" fmla="*/ 366979 w 1223936"/>
              <a:gd name="connsiteY14" fmla="*/ 1422605 h 1956990"/>
              <a:gd name="connsiteX15" fmla="*/ 298474 w 1223936"/>
              <a:gd name="connsiteY15" fmla="*/ 978807 h 1956990"/>
              <a:gd name="connsiteX16" fmla="*/ 0 w 1223936"/>
              <a:gd name="connsiteY16" fmla="*/ 0 h 1956990"/>
              <a:gd name="connsiteX17" fmla="*/ 568133 w 1223936"/>
              <a:gd name="connsiteY17" fmla="*/ 222659 h 1956990"/>
              <a:gd name="connsiteX0" fmla="*/ 588543 w 1223936"/>
              <a:gd name="connsiteY0" fmla="*/ 383685 h 1956990"/>
              <a:gd name="connsiteX1" fmla="*/ 691997 w 1223936"/>
              <a:gd name="connsiteY1" fmla="*/ 837669 h 1956990"/>
              <a:gd name="connsiteX2" fmla="*/ 903696 w 1223936"/>
              <a:gd name="connsiteY2" fmla="*/ 992213 h 1956990"/>
              <a:gd name="connsiteX3" fmla="*/ 1213156 w 1223936"/>
              <a:gd name="connsiteY3" fmla="*/ 1363751 h 1956990"/>
              <a:gd name="connsiteX4" fmla="*/ 1169446 w 1223936"/>
              <a:gd name="connsiteY4" fmla="*/ 1927958 h 1956990"/>
              <a:gd name="connsiteX5" fmla="*/ 1086007 w 1223936"/>
              <a:gd name="connsiteY5" fmla="*/ 1801076 h 1956990"/>
              <a:gd name="connsiteX6" fmla="*/ 1052658 w 1223936"/>
              <a:gd name="connsiteY6" fmla="*/ 1955913 h 1956990"/>
              <a:gd name="connsiteX7" fmla="*/ 947771 w 1223936"/>
              <a:gd name="connsiteY7" fmla="*/ 1826059 h 1956990"/>
              <a:gd name="connsiteX8" fmla="*/ 841169 w 1223936"/>
              <a:gd name="connsiteY8" fmla="*/ 1956340 h 1956990"/>
              <a:gd name="connsiteX9" fmla="*/ 894764 w 1223936"/>
              <a:gd name="connsiteY9" fmla="*/ 1546633 h 1956990"/>
              <a:gd name="connsiteX10" fmla="*/ 664830 w 1223936"/>
              <a:gd name="connsiteY10" fmla="*/ 1336226 h 1956990"/>
              <a:gd name="connsiteX11" fmla="*/ 628545 w 1223936"/>
              <a:gd name="connsiteY11" fmla="*/ 1486825 h 1956990"/>
              <a:gd name="connsiteX12" fmla="*/ 651482 w 1223936"/>
              <a:gd name="connsiteY12" fmla="*/ 1660062 h 1956990"/>
              <a:gd name="connsiteX13" fmla="*/ 489645 w 1223936"/>
              <a:gd name="connsiteY13" fmla="*/ 1755379 h 1956990"/>
              <a:gd name="connsiteX14" fmla="*/ 366979 w 1223936"/>
              <a:gd name="connsiteY14" fmla="*/ 1422605 h 1956990"/>
              <a:gd name="connsiteX15" fmla="*/ 298474 w 1223936"/>
              <a:gd name="connsiteY15" fmla="*/ 978807 h 1956990"/>
              <a:gd name="connsiteX16" fmla="*/ 0 w 1223936"/>
              <a:gd name="connsiteY16" fmla="*/ 0 h 1956990"/>
              <a:gd name="connsiteX17" fmla="*/ 588543 w 1223936"/>
              <a:gd name="connsiteY17" fmla="*/ 383685 h 1956990"/>
              <a:gd name="connsiteX0" fmla="*/ 598335 w 1223936"/>
              <a:gd name="connsiteY0" fmla="*/ 347369 h 1956990"/>
              <a:gd name="connsiteX1" fmla="*/ 691997 w 1223936"/>
              <a:gd name="connsiteY1" fmla="*/ 837669 h 1956990"/>
              <a:gd name="connsiteX2" fmla="*/ 903696 w 1223936"/>
              <a:gd name="connsiteY2" fmla="*/ 992213 h 1956990"/>
              <a:gd name="connsiteX3" fmla="*/ 1213156 w 1223936"/>
              <a:gd name="connsiteY3" fmla="*/ 1363751 h 1956990"/>
              <a:gd name="connsiteX4" fmla="*/ 1169446 w 1223936"/>
              <a:gd name="connsiteY4" fmla="*/ 1927958 h 1956990"/>
              <a:gd name="connsiteX5" fmla="*/ 1086007 w 1223936"/>
              <a:gd name="connsiteY5" fmla="*/ 1801076 h 1956990"/>
              <a:gd name="connsiteX6" fmla="*/ 1052658 w 1223936"/>
              <a:gd name="connsiteY6" fmla="*/ 1955913 h 1956990"/>
              <a:gd name="connsiteX7" fmla="*/ 947771 w 1223936"/>
              <a:gd name="connsiteY7" fmla="*/ 1826059 h 1956990"/>
              <a:gd name="connsiteX8" fmla="*/ 841169 w 1223936"/>
              <a:gd name="connsiteY8" fmla="*/ 1956340 h 1956990"/>
              <a:gd name="connsiteX9" fmla="*/ 894764 w 1223936"/>
              <a:gd name="connsiteY9" fmla="*/ 1546633 h 1956990"/>
              <a:gd name="connsiteX10" fmla="*/ 664830 w 1223936"/>
              <a:gd name="connsiteY10" fmla="*/ 1336226 h 1956990"/>
              <a:gd name="connsiteX11" fmla="*/ 628545 w 1223936"/>
              <a:gd name="connsiteY11" fmla="*/ 1486825 h 1956990"/>
              <a:gd name="connsiteX12" fmla="*/ 651482 w 1223936"/>
              <a:gd name="connsiteY12" fmla="*/ 1660062 h 1956990"/>
              <a:gd name="connsiteX13" fmla="*/ 489645 w 1223936"/>
              <a:gd name="connsiteY13" fmla="*/ 1755379 h 1956990"/>
              <a:gd name="connsiteX14" fmla="*/ 366979 w 1223936"/>
              <a:gd name="connsiteY14" fmla="*/ 1422605 h 1956990"/>
              <a:gd name="connsiteX15" fmla="*/ 298474 w 1223936"/>
              <a:gd name="connsiteY15" fmla="*/ 978807 h 1956990"/>
              <a:gd name="connsiteX16" fmla="*/ 0 w 1223936"/>
              <a:gd name="connsiteY16" fmla="*/ 0 h 1956990"/>
              <a:gd name="connsiteX17" fmla="*/ 598335 w 1223936"/>
              <a:gd name="connsiteY17" fmla="*/ 347369 h 1956990"/>
              <a:gd name="connsiteX0" fmla="*/ 594515 w 1220116"/>
              <a:gd name="connsiteY0" fmla="*/ 360423 h 1970044"/>
              <a:gd name="connsiteX1" fmla="*/ 688177 w 1220116"/>
              <a:gd name="connsiteY1" fmla="*/ 850723 h 1970044"/>
              <a:gd name="connsiteX2" fmla="*/ 899876 w 1220116"/>
              <a:gd name="connsiteY2" fmla="*/ 1005267 h 1970044"/>
              <a:gd name="connsiteX3" fmla="*/ 1209336 w 1220116"/>
              <a:gd name="connsiteY3" fmla="*/ 1376805 h 1970044"/>
              <a:gd name="connsiteX4" fmla="*/ 1165626 w 1220116"/>
              <a:gd name="connsiteY4" fmla="*/ 1941012 h 1970044"/>
              <a:gd name="connsiteX5" fmla="*/ 1082187 w 1220116"/>
              <a:gd name="connsiteY5" fmla="*/ 1814130 h 1970044"/>
              <a:gd name="connsiteX6" fmla="*/ 1048838 w 1220116"/>
              <a:gd name="connsiteY6" fmla="*/ 1968967 h 1970044"/>
              <a:gd name="connsiteX7" fmla="*/ 943951 w 1220116"/>
              <a:gd name="connsiteY7" fmla="*/ 1839113 h 1970044"/>
              <a:gd name="connsiteX8" fmla="*/ 837349 w 1220116"/>
              <a:gd name="connsiteY8" fmla="*/ 1969394 h 1970044"/>
              <a:gd name="connsiteX9" fmla="*/ 890944 w 1220116"/>
              <a:gd name="connsiteY9" fmla="*/ 1559687 h 1970044"/>
              <a:gd name="connsiteX10" fmla="*/ 661010 w 1220116"/>
              <a:gd name="connsiteY10" fmla="*/ 1349280 h 1970044"/>
              <a:gd name="connsiteX11" fmla="*/ 624725 w 1220116"/>
              <a:gd name="connsiteY11" fmla="*/ 1499879 h 1970044"/>
              <a:gd name="connsiteX12" fmla="*/ 647662 w 1220116"/>
              <a:gd name="connsiteY12" fmla="*/ 1673116 h 1970044"/>
              <a:gd name="connsiteX13" fmla="*/ 485825 w 1220116"/>
              <a:gd name="connsiteY13" fmla="*/ 1768433 h 1970044"/>
              <a:gd name="connsiteX14" fmla="*/ 363159 w 1220116"/>
              <a:gd name="connsiteY14" fmla="*/ 1435659 h 1970044"/>
              <a:gd name="connsiteX15" fmla="*/ 294654 w 1220116"/>
              <a:gd name="connsiteY15" fmla="*/ 991861 h 1970044"/>
              <a:gd name="connsiteX16" fmla="*/ 0 w 1220116"/>
              <a:gd name="connsiteY16" fmla="*/ 0 h 1970044"/>
              <a:gd name="connsiteX17" fmla="*/ 594515 w 1220116"/>
              <a:gd name="connsiteY17" fmla="*/ 360423 h 1970044"/>
              <a:gd name="connsiteX0" fmla="*/ 594515 w 1220116"/>
              <a:gd name="connsiteY0" fmla="*/ 360423 h 1970044"/>
              <a:gd name="connsiteX1" fmla="*/ 688177 w 1220116"/>
              <a:gd name="connsiteY1" fmla="*/ 850723 h 1970044"/>
              <a:gd name="connsiteX2" fmla="*/ 899876 w 1220116"/>
              <a:gd name="connsiteY2" fmla="*/ 1005267 h 1970044"/>
              <a:gd name="connsiteX3" fmla="*/ 1209336 w 1220116"/>
              <a:gd name="connsiteY3" fmla="*/ 1376805 h 1970044"/>
              <a:gd name="connsiteX4" fmla="*/ 1165626 w 1220116"/>
              <a:gd name="connsiteY4" fmla="*/ 1941012 h 1970044"/>
              <a:gd name="connsiteX5" fmla="*/ 1082187 w 1220116"/>
              <a:gd name="connsiteY5" fmla="*/ 1814130 h 1970044"/>
              <a:gd name="connsiteX6" fmla="*/ 1048838 w 1220116"/>
              <a:gd name="connsiteY6" fmla="*/ 1968967 h 1970044"/>
              <a:gd name="connsiteX7" fmla="*/ 943951 w 1220116"/>
              <a:gd name="connsiteY7" fmla="*/ 1839113 h 1970044"/>
              <a:gd name="connsiteX8" fmla="*/ 837349 w 1220116"/>
              <a:gd name="connsiteY8" fmla="*/ 1969394 h 1970044"/>
              <a:gd name="connsiteX9" fmla="*/ 890944 w 1220116"/>
              <a:gd name="connsiteY9" fmla="*/ 1559687 h 1970044"/>
              <a:gd name="connsiteX10" fmla="*/ 661010 w 1220116"/>
              <a:gd name="connsiteY10" fmla="*/ 1349280 h 1970044"/>
              <a:gd name="connsiteX11" fmla="*/ 585284 w 1220116"/>
              <a:gd name="connsiteY11" fmla="*/ 1515016 h 1970044"/>
              <a:gd name="connsiteX12" fmla="*/ 647662 w 1220116"/>
              <a:gd name="connsiteY12" fmla="*/ 1673116 h 1970044"/>
              <a:gd name="connsiteX13" fmla="*/ 485825 w 1220116"/>
              <a:gd name="connsiteY13" fmla="*/ 1768433 h 1970044"/>
              <a:gd name="connsiteX14" fmla="*/ 363159 w 1220116"/>
              <a:gd name="connsiteY14" fmla="*/ 1435659 h 1970044"/>
              <a:gd name="connsiteX15" fmla="*/ 294654 w 1220116"/>
              <a:gd name="connsiteY15" fmla="*/ 991861 h 1970044"/>
              <a:gd name="connsiteX16" fmla="*/ 0 w 1220116"/>
              <a:gd name="connsiteY16" fmla="*/ 0 h 1970044"/>
              <a:gd name="connsiteX17" fmla="*/ 594515 w 1220116"/>
              <a:gd name="connsiteY17" fmla="*/ 360423 h 1970044"/>
              <a:gd name="connsiteX0" fmla="*/ 594515 w 1220116"/>
              <a:gd name="connsiteY0" fmla="*/ 360423 h 1970044"/>
              <a:gd name="connsiteX1" fmla="*/ 688177 w 1220116"/>
              <a:gd name="connsiteY1" fmla="*/ 850723 h 1970044"/>
              <a:gd name="connsiteX2" fmla="*/ 899876 w 1220116"/>
              <a:gd name="connsiteY2" fmla="*/ 1005267 h 1970044"/>
              <a:gd name="connsiteX3" fmla="*/ 1209336 w 1220116"/>
              <a:gd name="connsiteY3" fmla="*/ 1376805 h 1970044"/>
              <a:gd name="connsiteX4" fmla="*/ 1165626 w 1220116"/>
              <a:gd name="connsiteY4" fmla="*/ 1941012 h 1970044"/>
              <a:gd name="connsiteX5" fmla="*/ 1082187 w 1220116"/>
              <a:gd name="connsiteY5" fmla="*/ 1814130 h 1970044"/>
              <a:gd name="connsiteX6" fmla="*/ 1048838 w 1220116"/>
              <a:gd name="connsiteY6" fmla="*/ 1968967 h 1970044"/>
              <a:gd name="connsiteX7" fmla="*/ 943951 w 1220116"/>
              <a:gd name="connsiteY7" fmla="*/ 1839113 h 1970044"/>
              <a:gd name="connsiteX8" fmla="*/ 837349 w 1220116"/>
              <a:gd name="connsiteY8" fmla="*/ 1969394 h 1970044"/>
              <a:gd name="connsiteX9" fmla="*/ 890944 w 1220116"/>
              <a:gd name="connsiteY9" fmla="*/ 1559687 h 1970044"/>
              <a:gd name="connsiteX10" fmla="*/ 661010 w 1220116"/>
              <a:gd name="connsiteY10" fmla="*/ 1349280 h 1970044"/>
              <a:gd name="connsiteX11" fmla="*/ 585284 w 1220116"/>
              <a:gd name="connsiteY11" fmla="*/ 1515016 h 1970044"/>
              <a:gd name="connsiteX12" fmla="*/ 579058 w 1220116"/>
              <a:gd name="connsiteY12" fmla="*/ 1659713 h 1970044"/>
              <a:gd name="connsiteX13" fmla="*/ 485825 w 1220116"/>
              <a:gd name="connsiteY13" fmla="*/ 1768433 h 1970044"/>
              <a:gd name="connsiteX14" fmla="*/ 363159 w 1220116"/>
              <a:gd name="connsiteY14" fmla="*/ 1435659 h 1970044"/>
              <a:gd name="connsiteX15" fmla="*/ 294654 w 1220116"/>
              <a:gd name="connsiteY15" fmla="*/ 991861 h 1970044"/>
              <a:gd name="connsiteX16" fmla="*/ 0 w 1220116"/>
              <a:gd name="connsiteY16" fmla="*/ 0 h 1970044"/>
              <a:gd name="connsiteX17" fmla="*/ 594515 w 1220116"/>
              <a:gd name="connsiteY17" fmla="*/ 360423 h 1970044"/>
              <a:gd name="connsiteX0" fmla="*/ 594515 w 1220116"/>
              <a:gd name="connsiteY0" fmla="*/ 360423 h 1970044"/>
              <a:gd name="connsiteX1" fmla="*/ 688177 w 1220116"/>
              <a:gd name="connsiteY1" fmla="*/ 850723 h 1970044"/>
              <a:gd name="connsiteX2" fmla="*/ 899876 w 1220116"/>
              <a:gd name="connsiteY2" fmla="*/ 1005267 h 1970044"/>
              <a:gd name="connsiteX3" fmla="*/ 1209336 w 1220116"/>
              <a:gd name="connsiteY3" fmla="*/ 1376805 h 1970044"/>
              <a:gd name="connsiteX4" fmla="*/ 1165626 w 1220116"/>
              <a:gd name="connsiteY4" fmla="*/ 1941012 h 1970044"/>
              <a:gd name="connsiteX5" fmla="*/ 1082187 w 1220116"/>
              <a:gd name="connsiteY5" fmla="*/ 1814130 h 1970044"/>
              <a:gd name="connsiteX6" fmla="*/ 1048838 w 1220116"/>
              <a:gd name="connsiteY6" fmla="*/ 1968967 h 1970044"/>
              <a:gd name="connsiteX7" fmla="*/ 943951 w 1220116"/>
              <a:gd name="connsiteY7" fmla="*/ 1839113 h 1970044"/>
              <a:gd name="connsiteX8" fmla="*/ 837349 w 1220116"/>
              <a:gd name="connsiteY8" fmla="*/ 1969394 h 1970044"/>
              <a:gd name="connsiteX9" fmla="*/ 890944 w 1220116"/>
              <a:gd name="connsiteY9" fmla="*/ 1559687 h 1970044"/>
              <a:gd name="connsiteX10" fmla="*/ 661010 w 1220116"/>
              <a:gd name="connsiteY10" fmla="*/ 1349280 h 1970044"/>
              <a:gd name="connsiteX11" fmla="*/ 585284 w 1220116"/>
              <a:gd name="connsiteY11" fmla="*/ 1515016 h 1970044"/>
              <a:gd name="connsiteX12" fmla="*/ 579058 w 1220116"/>
              <a:gd name="connsiteY12" fmla="*/ 1659713 h 1970044"/>
              <a:gd name="connsiteX13" fmla="*/ 376393 w 1220116"/>
              <a:gd name="connsiteY13" fmla="*/ 1746419 h 1970044"/>
              <a:gd name="connsiteX14" fmla="*/ 363159 w 1220116"/>
              <a:gd name="connsiteY14" fmla="*/ 1435659 h 1970044"/>
              <a:gd name="connsiteX15" fmla="*/ 294654 w 1220116"/>
              <a:gd name="connsiteY15" fmla="*/ 991861 h 1970044"/>
              <a:gd name="connsiteX16" fmla="*/ 0 w 1220116"/>
              <a:gd name="connsiteY16" fmla="*/ 0 h 1970044"/>
              <a:gd name="connsiteX17" fmla="*/ 594515 w 1220116"/>
              <a:gd name="connsiteY17" fmla="*/ 360423 h 1970044"/>
              <a:gd name="connsiteX0" fmla="*/ 594515 w 1220116"/>
              <a:gd name="connsiteY0" fmla="*/ 360423 h 1970044"/>
              <a:gd name="connsiteX1" fmla="*/ 688177 w 1220116"/>
              <a:gd name="connsiteY1" fmla="*/ 850723 h 1970044"/>
              <a:gd name="connsiteX2" fmla="*/ 899876 w 1220116"/>
              <a:gd name="connsiteY2" fmla="*/ 1005267 h 1970044"/>
              <a:gd name="connsiteX3" fmla="*/ 1209336 w 1220116"/>
              <a:gd name="connsiteY3" fmla="*/ 1376805 h 1970044"/>
              <a:gd name="connsiteX4" fmla="*/ 1165626 w 1220116"/>
              <a:gd name="connsiteY4" fmla="*/ 1941012 h 1970044"/>
              <a:gd name="connsiteX5" fmla="*/ 1082187 w 1220116"/>
              <a:gd name="connsiteY5" fmla="*/ 1814130 h 1970044"/>
              <a:gd name="connsiteX6" fmla="*/ 1048838 w 1220116"/>
              <a:gd name="connsiteY6" fmla="*/ 1968967 h 1970044"/>
              <a:gd name="connsiteX7" fmla="*/ 943951 w 1220116"/>
              <a:gd name="connsiteY7" fmla="*/ 1839113 h 1970044"/>
              <a:gd name="connsiteX8" fmla="*/ 837349 w 1220116"/>
              <a:gd name="connsiteY8" fmla="*/ 1969394 h 1970044"/>
              <a:gd name="connsiteX9" fmla="*/ 890944 w 1220116"/>
              <a:gd name="connsiteY9" fmla="*/ 1559687 h 1970044"/>
              <a:gd name="connsiteX10" fmla="*/ 661010 w 1220116"/>
              <a:gd name="connsiteY10" fmla="*/ 1349280 h 1970044"/>
              <a:gd name="connsiteX11" fmla="*/ 585284 w 1220116"/>
              <a:gd name="connsiteY11" fmla="*/ 1515016 h 1970044"/>
              <a:gd name="connsiteX12" fmla="*/ 579058 w 1220116"/>
              <a:gd name="connsiteY12" fmla="*/ 1659713 h 1970044"/>
              <a:gd name="connsiteX13" fmla="*/ 376393 w 1220116"/>
              <a:gd name="connsiteY13" fmla="*/ 1746419 h 1970044"/>
              <a:gd name="connsiteX14" fmla="*/ 351077 w 1220116"/>
              <a:gd name="connsiteY14" fmla="*/ 1417119 h 1970044"/>
              <a:gd name="connsiteX15" fmla="*/ 294654 w 1220116"/>
              <a:gd name="connsiteY15" fmla="*/ 991861 h 1970044"/>
              <a:gd name="connsiteX16" fmla="*/ 0 w 1220116"/>
              <a:gd name="connsiteY16" fmla="*/ 0 h 1970044"/>
              <a:gd name="connsiteX17" fmla="*/ 594515 w 1220116"/>
              <a:gd name="connsiteY17" fmla="*/ 360423 h 1970044"/>
              <a:gd name="connsiteX0" fmla="*/ 594515 w 1220116"/>
              <a:gd name="connsiteY0" fmla="*/ 360423 h 1970044"/>
              <a:gd name="connsiteX1" fmla="*/ 688177 w 1220116"/>
              <a:gd name="connsiteY1" fmla="*/ 850723 h 1970044"/>
              <a:gd name="connsiteX2" fmla="*/ 899876 w 1220116"/>
              <a:gd name="connsiteY2" fmla="*/ 1005267 h 1970044"/>
              <a:gd name="connsiteX3" fmla="*/ 1209336 w 1220116"/>
              <a:gd name="connsiteY3" fmla="*/ 1376805 h 1970044"/>
              <a:gd name="connsiteX4" fmla="*/ 1165626 w 1220116"/>
              <a:gd name="connsiteY4" fmla="*/ 1941012 h 1970044"/>
              <a:gd name="connsiteX5" fmla="*/ 1082187 w 1220116"/>
              <a:gd name="connsiteY5" fmla="*/ 1814130 h 1970044"/>
              <a:gd name="connsiteX6" fmla="*/ 1048838 w 1220116"/>
              <a:gd name="connsiteY6" fmla="*/ 1968967 h 1970044"/>
              <a:gd name="connsiteX7" fmla="*/ 943951 w 1220116"/>
              <a:gd name="connsiteY7" fmla="*/ 1839113 h 1970044"/>
              <a:gd name="connsiteX8" fmla="*/ 837349 w 1220116"/>
              <a:gd name="connsiteY8" fmla="*/ 1969394 h 1970044"/>
              <a:gd name="connsiteX9" fmla="*/ 890944 w 1220116"/>
              <a:gd name="connsiteY9" fmla="*/ 1559687 h 1970044"/>
              <a:gd name="connsiteX10" fmla="*/ 661010 w 1220116"/>
              <a:gd name="connsiteY10" fmla="*/ 1349280 h 1970044"/>
              <a:gd name="connsiteX11" fmla="*/ 585284 w 1220116"/>
              <a:gd name="connsiteY11" fmla="*/ 1515016 h 1970044"/>
              <a:gd name="connsiteX12" fmla="*/ 579058 w 1220116"/>
              <a:gd name="connsiteY12" fmla="*/ 1659713 h 1970044"/>
              <a:gd name="connsiteX13" fmla="*/ 383475 w 1220116"/>
              <a:gd name="connsiteY13" fmla="*/ 1773500 h 1970044"/>
              <a:gd name="connsiteX14" fmla="*/ 351077 w 1220116"/>
              <a:gd name="connsiteY14" fmla="*/ 1417119 h 1970044"/>
              <a:gd name="connsiteX15" fmla="*/ 294654 w 1220116"/>
              <a:gd name="connsiteY15" fmla="*/ 991861 h 1970044"/>
              <a:gd name="connsiteX16" fmla="*/ 0 w 1220116"/>
              <a:gd name="connsiteY16" fmla="*/ 0 h 1970044"/>
              <a:gd name="connsiteX17" fmla="*/ 594515 w 1220116"/>
              <a:gd name="connsiteY17" fmla="*/ 360423 h 1970044"/>
              <a:gd name="connsiteX0" fmla="*/ 594515 w 1220116"/>
              <a:gd name="connsiteY0" fmla="*/ 360423 h 1970044"/>
              <a:gd name="connsiteX1" fmla="*/ 688177 w 1220116"/>
              <a:gd name="connsiteY1" fmla="*/ 850723 h 1970044"/>
              <a:gd name="connsiteX2" fmla="*/ 899876 w 1220116"/>
              <a:gd name="connsiteY2" fmla="*/ 1005267 h 1970044"/>
              <a:gd name="connsiteX3" fmla="*/ 1209336 w 1220116"/>
              <a:gd name="connsiteY3" fmla="*/ 1376805 h 1970044"/>
              <a:gd name="connsiteX4" fmla="*/ 1165626 w 1220116"/>
              <a:gd name="connsiteY4" fmla="*/ 1941012 h 1970044"/>
              <a:gd name="connsiteX5" fmla="*/ 1082187 w 1220116"/>
              <a:gd name="connsiteY5" fmla="*/ 1814130 h 1970044"/>
              <a:gd name="connsiteX6" fmla="*/ 1048838 w 1220116"/>
              <a:gd name="connsiteY6" fmla="*/ 1968967 h 1970044"/>
              <a:gd name="connsiteX7" fmla="*/ 943951 w 1220116"/>
              <a:gd name="connsiteY7" fmla="*/ 1839113 h 1970044"/>
              <a:gd name="connsiteX8" fmla="*/ 837349 w 1220116"/>
              <a:gd name="connsiteY8" fmla="*/ 1969394 h 1970044"/>
              <a:gd name="connsiteX9" fmla="*/ 890944 w 1220116"/>
              <a:gd name="connsiteY9" fmla="*/ 1559687 h 1970044"/>
              <a:gd name="connsiteX10" fmla="*/ 661010 w 1220116"/>
              <a:gd name="connsiteY10" fmla="*/ 1349280 h 1970044"/>
              <a:gd name="connsiteX11" fmla="*/ 585284 w 1220116"/>
              <a:gd name="connsiteY11" fmla="*/ 1515016 h 1970044"/>
              <a:gd name="connsiteX12" fmla="*/ 579058 w 1220116"/>
              <a:gd name="connsiteY12" fmla="*/ 1659713 h 1970044"/>
              <a:gd name="connsiteX13" fmla="*/ 383475 w 1220116"/>
              <a:gd name="connsiteY13" fmla="*/ 1773500 h 1970044"/>
              <a:gd name="connsiteX14" fmla="*/ 351077 w 1220116"/>
              <a:gd name="connsiteY14" fmla="*/ 1417119 h 1970044"/>
              <a:gd name="connsiteX15" fmla="*/ 294654 w 1220116"/>
              <a:gd name="connsiteY15" fmla="*/ 991861 h 1970044"/>
              <a:gd name="connsiteX16" fmla="*/ 0 w 1220116"/>
              <a:gd name="connsiteY16" fmla="*/ 0 h 1970044"/>
              <a:gd name="connsiteX17" fmla="*/ 594515 w 1220116"/>
              <a:gd name="connsiteY17" fmla="*/ 360423 h 1970044"/>
              <a:gd name="connsiteX0" fmla="*/ 594515 w 1220116"/>
              <a:gd name="connsiteY0" fmla="*/ 360423 h 1970044"/>
              <a:gd name="connsiteX1" fmla="*/ 688177 w 1220116"/>
              <a:gd name="connsiteY1" fmla="*/ 850723 h 1970044"/>
              <a:gd name="connsiteX2" fmla="*/ 899876 w 1220116"/>
              <a:gd name="connsiteY2" fmla="*/ 1005267 h 1970044"/>
              <a:gd name="connsiteX3" fmla="*/ 1209336 w 1220116"/>
              <a:gd name="connsiteY3" fmla="*/ 1376805 h 1970044"/>
              <a:gd name="connsiteX4" fmla="*/ 1165626 w 1220116"/>
              <a:gd name="connsiteY4" fmla="*/ 1941012 h 1970044"/>
              <a:gd name="connsiteX5" fmla="*/ 1082187 w 1220116"/>
              <a:gd name="connsiteY5" fmla="*/ 1814130 h 1970044"/>
              <a:gd name="connsiteX6" fmla="*/ 1048838 w 1220116"/>
              <a:gd name="connsiteY6" fmla="*/ 1968967 h 1970044"/>
              <a:gd name="connsiteX7" fmla="*/ 943951 w 1220116"/>
              <a:gd name="connsiteY7" fmla="*/ 1839113 h 1970044"/>
              <a:gd name="connsiteX8" fmla="*/ 837349 w 1220116"/>
              <a:gd name="connsiteY8" fmla="*/ 1969394 h 1970044"/>
              <a:gd name="connsiteX9" fmla="*/ 890944 w 1220116"/>
              <a:gd name="connsiteY9" fmla="*/ 1559687 h 1970044"/>
              <a:gd name="connsiteX10" fmla="*/ 661010 w 1220116"/>
              <a:gd name="connsiteY10" fmla="*/ 1349280 h 1970044"/>
              <a:gd name="connsiteX11" fmla="*/ 585284 w 1220116"/>
              <a:gd name="connsiteY11" fmla="*/ 1515016 h 1970044"/>
              <a:gd name="connsiteX12" fmla="*/ 579058 w 1220116"/>
              <a:gd name="connsiteY12" fmla="*/ 1659713 h 1970044"/>
              <a:gd name="connsiteX13" fmla="*/ 383475 w 1220116"/>
              <a:gd name="connsiteY13" fmla="*/ 1773500 h 1970044"/>
              <a:gd name="connsiteX14" fmla="*/ 351077 w 1220116"/>
              <a:gd name="connsiteY14" fmla="*/ 1417119 h 1970044"/>
              <a:gd name="connsiteX15" fmla="*/ 294654 w 1220116"/>
              <a:gd name="connsiteY15" fmla="*/ 991861 h 1970044"/>
              <a:gd name="connsiteX16" fmla="*/ 0 w 1220116"/>
              <a:gd name="connsiteY16" fmla="*/ 0 h 1970044"/>
              <a:gd name="connsiteX17" fmla="*/ 594515 w 1220116"/>
              <a:gd name="connsiteY17" fmla="*/ 360423 h 1970044"/>
              <a:gd name="connsiteX0" fmla="*/ 594515 w 1220116"/>
              <a:gd name="connsiteY0" fmla="*/ 360423 h 1970044"/>
              <a:gd name="connsiteX1" fmla="*/ 688177 w 1220116"/>
              <a:gd name="connsiteY1" fmla="*/ 850723 h 1970044"/>
              <a:gd name="connsiteX2" fmla="*/ 899876 w 1220116"/>
              <a:gd name="connsiteY2" fmla="*/ 1005267 h 1970044"/>
              <a:gd name="connsiteX3" fmla="*/ 1209336 w 1220116"/>
              <a:gd name="connsiteY3" fmla="*/ 1376805 h 1970044"/>
              <a:gd name="connsiteX4" fmla="*/ 1165626 w 1220116"/>
              <a:gd name="connsiteY4" fmla="*/ 1941012 h 1970044"/>
              <a:gd name="connsiteX5" fmla="*/ 1082187 w 1220116"/>
              <a:gd name="connsiteY5" fmla="*/ 1814130 h 1970044"/>
              <a:gd name="connsiteX6" fmla="*/ 1048838 w 1220116"/>
              <a:gd name="connsiteY6" fmla="*/ 1968967 h 1970044"/>
              <a:gd name="connsiteX7" fmla="*/ 943951 w 1220116"/>
              <a:gd name="connsiteY7" fmla="*/ 1839113 h 1970044"/>
              <a:gd name="connsiteX8" fmla="*/ 837349 w 1220116"/>
              <a:gd name="connsiteY8" fmla="*/ 1969394 h 1970044"/>
              <a:gd name="connsiteX9" fmla="*/ 890944 w 1220116"/>
              <a:gd name="connsiteY9" fmla="*/ 1559687 h 1970044"/>
              <a:gd name="connsiteX10" fmla="*/ 661010 w 1220116"/>
              <a:gd name="connsiteY10" fmla="*/ 1349280 h 1970044"/>
              <a:gd name="connsiteX11" fmla="*/ 585284 w 1220116"/>
              <a:gd name="connsiteY11" fmla="*/ 1515016 h 1970044"/>
              <a:gd name="connsiteX12" fmla="*/ 538923 w 1220116"/>
              <a:gd name="connsiteY12" fmla="*/ 1662976 h 1970044"/>
              <a:gd name="connsiteX13" fmla="*/ 383475 w 1220116"/>
              <a:gd name="connsiteY13" fmla="*/ 1773500 h 1970044"/>
              <a:gd name="connsiteX14" fmla="*/ 351077 w 1220116"/>
              <a:gd name="connsiteY14" fmla="*/ 1417119 h 1970044"/>
              <a:gd name="connsiteX15" fmla="*/ 294654 w 1220116"/>
              <a:gd name="connsiteY15" fmla="*/ 991861 h 1970044"/>
              <a:gd name="connsiteX16" fmla="*/ 0 w 1220116"/>
              <a:gd name="connsiteY16" fmla="*/ 0 h 1970044"/>
              <a:gd name="connsiteX17" fmla="*/ 594515 w 1220116"/>
              <a:gd name="connsiteY17" fmla="*/ 360423 h 1970044"/>
              <a:gd name="connsiteX0" fmla="*/ 594515 w 1220116"/>
              <a:gd name="connsiteY0" fmla="*/ 360423 h 1970044"/>
              <a:gd name="connsiteX1" fmla="*/ 688177 w 1220116"/>
              <a:gd name="connsiteY1" fmla="*/ 850723 h 1970044"/>
              <a:gd name="connsiteX2" fmla="*/ 899876 w 1220116"/>
              <a:gd name="connsiteY2" fmla="*/ 1005267 h 1970044"/>
              <a:gd name="connsiteX3" fmla="*/ 1209336 w 1220116"/>
              <a:gd name="connsiteY3" fmla="*/ 1376805 h 1970044"/>
              <a:gd name="connsiteX4" fmla="*/ 1165626 w 1220116"/>
              <a:gd name="connsiteY4" fmla="*/ 1941012 h 1970044"/>
              <a:gd name="connsiteX5" fmla="*/ 1082187 w 1220116"/>
              <a:gd name="connsiteY5" fmla="*/ 1814130 h 1970044"/>
              <a:gd name="connsiteX6" fmla="*/ 1048838 w 1220116"/>
              <a:gd name="connsiteY6" fmla="*/ 1968967 h 1970044"/>
              <a:gd name="connsiteX7" fmla="*/ 943951 w 1220116"/>
              <a:gd name="connsiteY7" fmla="*/ 1839113 h 1970044"/>
              <a:gd name="connsiteX8" fmla="*/ 837349 w 1220116"/>
              <a:gd name="connsiteY8" fmla="*/ 1969394 h 1970044"/>
              <a:gd name="connsiteX9" fmla="*/ 890944 w 1220116"/>
              <a:gd name="connsiteY9" fmla="*/ 1559687 h 1970044"/>
              <a:gd name="connsiteX10" fmla="*/ 661010 w 1220116"/>
              <a:gd name="connsiteY10" fmla="*/ 1349280 h 1970044"/>
              <a:gd name="connsiteX11" fmla="*/ 567716 w 1220116"/>
              <a:gd name="connsiteY11" fmla="*/ 1512377 h 1970044"/>
              <a:gd name="connsiteX12" fmla="*/ 538923 w 1220116"/>
              <a:gd name="connsiteY12" fmla="*/ 1662976 h 1970044"/>
              <a:gd name="connsiteX13" fmla="*/ 383475 w 1220116"/>
              <a:gd name="connsiteY13" fmla="*/ 1773500 h 1970044"/>
              <a:gd name="connsiteX14" fmla="*/ 351077 w 1220116"/>
              <a:gd name="connsiteY14" fmla="*/ 1417119 h 1970044"/>
              <a:gd name="connsiteX15" fmla="*/ 294654 w 1220116"/>
              <a:gd name="connsiteY15" fmla="*/ 991861 h 1970044"/>
              <a:gd name="connsiteX16" fmla="*/ 0 w 1220116"/>
              <a:gd name="connsiteY16" fmla="*/ 0 h 1970044"/>
              <a:gd name="connsiteX17" fmla="*/ 594515 w 1220116"/>
              <a:gd name="connsiteY17" fmla="*/ 360423 h 1970044"/>
              <a:gd name="connsiteX0" fmla="*/ 594515 w 1220116"/>
              <a:gd name="connsiteY0" fmla="*/ 360423 h 1970044"/>
              <a:gd name="connsiteX1" fmla="*/ 688177 w 1220116"/>
              <a:gd name="connsiteY1" fmla="*/ 850723 h 1970044"/>
              <a:gd name="connsiteX2" fmla="*/ 899876 w 1220116"/>
              <a:gd name="connsiteY2" fmla="*/ 1005267 h 1970044"/>
              <a:gd name="connsiteX3" fmla="*/ 1209336 w 1220116"/>
              <a:gd name="connsiteY3" fmla="*/ 1376805 h 1970044"/>
              <a:gd name="connsiteX4" fmla="*/ 1165626 w 1220116"/>
              <a:gd name="connsiteY4" fmla="*/ 1941012 h 1970044"/>
              <a:gd name="connsiteX5" fmla="*/ 1082187 w 1220116"/>
              <a:gd name="connsiteY5" fmla="*/ 1814130 h 1970044"/>
              <a:gd name="connsiteX6" fmla="*/ 1048838 w 1220116"/>
              <a:gd name="connsiteY6" fmla="*/ 1968967 h 1970044"/>
              <a:gd name="connsiteX7" fmla="*/ 943951 w 1220116"/>
              <a:gd name="connsiteY7" fmla="*/ 1839113 h 1970044"/>
              <a:gd name="connsiteX8" fmla="*/ 837349 w 1220116"/>
              <a:gd name="connsiteY8" fmla="*/ 1969394 h 1970044"/>
              <a:gd name="connsiteX9" fmla="*/ 890944 w 1220116"/>
              <a:gd name="connsiteY9" fmla="*/ 1559687 h 1970044"/>
              <a:gd name="connsiteX10" fmla="*/ 661010 w 1220116"/>
              <a:gd name="connsiteY10" fmla="*/ 1349280 h 1970044"/>
              <a:gd name="connsiteX11" fmla="*/ 567716 w 1220116"/>
              <a:gd name="connsiteY11" fmla="*/ 1512377 h 1970044"/>
              <a:gd name="connsiteX12" fmla="*/ 520869 w 1220116"/>
              <a:gd name="connsiteY12" fmla="*/ 1667697 h 1970044"/>
              <a:gd name="connsiteX13" fmla="*/ 383475 w 1220116"/>
              <a:gd name="connsiteY13" fmla="*/ 1773500 h 1970044"/>
              <a:gd name="connsiteX14" fmla="*/ 351077 w 1220116"/>
              <a:gd name="connsiteY14" fmla="*/ 1417119 h 1970044"/>
              <a:gd name="connsiteX15" fmla="*/ 294654 w 1220116"/>
              <a:gd name="connsiteY15" fmla="*/ 991861 h 1970044"/>
              <a:gd name="connsiteX16" fmla="*/ 0 w 1220116"/>
              <a:gd name="connsiteY16" fmla="*/ 0 h 1970044"/>
              <a:gd name="connsiteX17" fmla="*/ 594515 w 1220116"/>
              <a:gd name="connsiteY17" fmla="*/ 360423 h 1970044"/>
              <a:gd name="connsiteX0" fmla="*/ 594515 w 1220116"/>
              <a:gd name="connsiteY0" fmla="*/ 360423 h 1970044"/>
              <a:gd name="connsiteX1" fmla="*/ 688177 w 1220116"/>
              <a:gd name="connsiteY1" fmla="*/ 850723 h 1970044"/>
              <a:gd name="connsiteX2" fmla="*/ 899876 w 1220116"/>
              <a:gd name="connsiteY2" fmla="*/ 1005267 h 1970044"/>
              <a:gd name="connsiteX3" fmla="*/ 1209336 w 1220116"/>
              <a:gd name="connsiteY3" fmla="*/ 1376805 h 1970044"/>
              <a:gd name="connsiteX4" fmla="*/ 1165626 w 1220116"/>
              <a:gd name="connsiteY4" fmla="*/ 1941012 h 1970044"/>
              <a:gd name="connsiteX5" fmla="*/ 1082187 w 1220116"/>
              <a:gd name="connsiteY5" fmla="*/ 1814130 h 1970044"/>
              <a:gd name="connsiteX6" fmla="*/ 1048838 w 1220116"/>
              <a:gd name="connsiteY6" fmla="*/ 1968967 h 1970044"/>
              <a:gd name="connsiteX7" fmla="*/ 943951 w 1220116"/>
              <a:gd name="connsiteY7" fmla="*/ 1839113 h 1970044"/>
              <a:gd name="connsiteX8" fmla="*/ 837349 w 1220116"/>
              <a:gd name="connsiteY8" fmla="*/ 1969394 h 1970044"/>
              <a:gd name="connsiteX9" fmla="*/ 890944 w 1220116"/>
              <a:gd name="connsiteY9" fmla="*/ 1559687 h 1970044"/>
              <a:gd name="connsiteX10" fmla="*/ 661010 w 1220116"/>
              <a:gd name="connsiteY10" fmla="*/ 1349280 h 1970044"/>
              <a:gd name="connsiteX11" fmla="*/ 550635 w 1220116"/>
              <a:gd name="connsiteY11" fmla="*/ 1502377 h 1970044"/>
              <a:gd name="connsiteX12" fmla="*/ 520869 w 1220116"/>
              <a:gd name="connsiteY12" fmla="*/ 1667697 h 1970044"/>
              <a:gd name="connsiteX13" fmla="*/ 383475 w 1220116"/>
              <a:gd name="connsiteY13" fmla="*/ 1773500 h 1970044"/>
              <a:gd name="connsiteX14" fmla="*/ 351077 w 1220116"/>
              <a:gd name="connsiteY14" fmla="*/ 1417119 h 1970044"/>
              <a:gd name="connsiteX15" fmla="*/ 294654 w 1220116"/>
              <a:gd name="connsiteY15" fmla="*/ 991861 h 1970044"/>
              <a:gd name="connsiteX16" fmla="*/ 0 w 1220116"/>
              <a:gd name="connsiteY16" fmla="*/ 0 h 1970044"/>
              <a:gd name="connsiteX17" fmla="*/ 594515 w 1220116"/>
              <a:gd name="connsiteY17" fmla="*/ 360423 h 1970044"/>
              <a:gd name="connsiteX0" fmla="*/ 594515 w 1220116"/>
              <a:gd name="connsiteY0" fmla="*/ 360423 h 1970044"/>
              <a:gd name="connsiteX1" fmla="*/ 688177 w 1220116"/>
              <a:gd name="connsiteY1" fmla="*/ 850723 h 1970044"/>
              <a:gd name="connsiteX2" fmla="*/ 899876 w 1220116"/>
              <a:gd name="connsiteY2" fmla="*/ 1005267 h 1970044"/>
              <a:gd name="connsiteX3" fmla="*/ 1209336 w 1220116"/>
              <a:gd name="connsiteY3" fmla="*/ 1376805 h 1970044"/>
              <a:gd name="connsiteX4" fmla="*/ 1165626 w 1220116"/>
              <a:gd name="connsiteY4" fmla="*/ 1941012 h 1970044"/>
              <a:gd name="connsiteX5" fmla="*/ 1082187 w 1220116"/>
              <a:gd name="connsiteY5" fmla="*/ 1814130 h 1970044"/>
              <a:gd name="connsiteX6" fmla="*/ 1048838 w 1220116"/>
              <a:gd name="connsiteY6" fmla="*/ 1968967 h 1970044"/>
              <a:gd name="connsiteX7" fmla="*/ 943951 w 1220116"/>
              <a:gd name="connsiteY7" fmla="*/ 1839113 h 1970044"/>
              <a:gd name="connsiteX8" fmla="*/ 837349 w 1220116"/>
              <a:gd name="connsiteY8" fmla="*/ 1969394 h 1970044"/>
              <a:gd name="connsiteX9" fmla="*/ 890944 w 1220116"/>
              <a:gd name="connsiteY9" fmla="*/ 1559687 h 1970044"/>
              <a:gd name="connsiteX10" fmla="*/ 661010 w 1220116"/>
              <a:gd name="connsiteY10" fmla="*/ 1349280 h 1970044"/>
              <a:gd name="connsiteX11" fmla="*/ 550635 w 1220116"/>
              <a:gd name="connsiteY11" fmla="*/ 1502377 h 1970044"/>
              <a:gd name="connsiteX12" fmla="*/ 520869 w 1220116"/>
              <a:gd name="connsiteY12" fmla="*/ 1667697 h 1970044"/>
              <a:gd name="connsiteX13" fmla="*/ 383475 w 1220116"/>
              <a:gd name="connsiteY13" fmla="*/ 1773500 h 1970044"/>
              <a:gd name="connsiteX14" fmla="*/ 351077 w 1220116"/>
              <a:gd name="connsiteY14" fmla="*/ 1417119 h 1970044"/>
              <a:gd name="connsiteX15" fmla="*/ 294654 w 1220116"/>
              <a:gd name="connsiteY15" fmla="*/ 991861 h 1970044"/>
              <a:gd name="connsiteX16" fmla="*/ 0 w 1220116"/>
              <a:gd name="connsiteY16" fmla="*/ 0 h 1970044"/>
              <a:gd name="connsiteX17" fmla="*/ 594515 w 1220116"/>
              <a:gd name="connsiteY17" fmla="*/ 360423 h 1970044"/>
              <a:gd name="connsiteX0" fmla="*/ 594515 w 1220116"/>
              <a:gd name="connsiteY0" fmla="*/ 360423 h 1970044"/>
              <a:gd name="connsiteX1" fmla="*/ 688177 w 1220116"/>
              <a:gd name="connsiteY1" fmla="*/ 850723 h 1970044"/>
              <a:gd name="connsiteX2" fmla="*/ 899876 w 1220116"/>
              <a:gd name="connsiteY2" fmla="*/ 1005267 h 1970044"/>
              <a:gd name="connsiteX3" fmla="*/ 1209336 w 1220116"/>
              <a:gd name="connsiteY3" fmla="*/ 1376805 h 1970044"/>
              <a:gd name="connsiteX4" fmla="*/ 1165626 w 1220116"/>
              <a:gd name="connsiteY4" fmla="*/ 1941012 h 1970044"/>
              <a:gd name="connsiteX5" fmla="*/ 1082187 w 1220116"/>
              <a:gd name="connsiteY5" fmla="*/ 1814130 h 1970044"/>
              <a:gd name="connsiteX6" fmla="*/ 1048838 w 1220116"/>
              <a:gd name="connsiteY6" fmla="*/ 1968967 h 1970044"/>
              <a:gd name="connsiteX7" fmla="*/ 943951 w 1220116"/>
              <a:gd name="connsiteY7" fmla="*/ 1839113 h 1970044"/>
              <a:gd name="connsiteX8" fmla="*/ 837349 w 1220116"/>
              <a:gd name="connsiteY8" fmla="*/ 1969394 h 1970044"/>
              <a:gd name="connsiteX9" fmla="*/ 890944 w 1220116"/>
              <a:gd name="connsiteY9" fmla="*/ 1559687 h 1970044"/>
              <a:gd name="connsiteX10" fmla="*/ 661010 w 1220116"/>
              <a:gd name="connsiteY10" fmla="*/ 1349280 h 1970044"/>
              <a:gd name="connsiteX11" fmla="*/ 550635 w 1220116"/>
              <a:gd name="connsiteY11" fmla="*/ 1502377 h 1970044"/>
              <a:gd name="connsiteX12" fmla="*/ 520869 w 1220116"/>
              <a:gd name="connsiteY12" fmla="*/ 1667697 h 1970044"/>
              <a:gd name="connsiteX13" fmla="*/ 383475 w 1220116"/>
              <a:gd name="connsiteY13" fmla="*/ 1773500 h 1970044"/>
              <a:gd name="connsiteX14" fmla="*/ 351077 w 1220116"/>
              <a:gd name="connsiteY14" fmla="*/ 1417119 h 1970044"/>
              <a:gd name="connsiteX15" fmla="*/ 294654 w 1220116"/>
              <a:gd name="connsiteY15" fmla="*/ 991861 h 1970044"/>
              <a:gd name="connsiteX16" fmla="*/ 0 w 1220116"/>
              <a:gd name="connsiteY16" fmla="*/ 0 h 1970044"/>
              <a:gd name="connsiteX17" fmla="*/ 594515 w 1220116"/>
              <a:gd name="connsiteY17" fmla="*/ 360423 h 1970044"/>
              <a:gd name="connsiteX0" fmla="*/ 594515 w 1220116"/>
              <a:gd name="connsiteY0" fmla="*/ 360423 h 1970044"/>
              <a:gd name="connsiteX1" fmla="*/ 688177 w 1220116"/>
              <a:gd name="connsiteY1" fmla="*/ 850723 h 1970044"/>
              <a:gd name="connsiteX2" fmla="*/ 899876 w 1220116"/>
              <a:gd name="connsiteY2" fmla="*/ 1005267 h 1970044"/>
              <a:gd name="connsiteX3" fmla="*/ 1209336 w 1220116"/>
              <a:gd name="connsiteY3" fmla="*/ 1376805 h 1970044"/>
              <a:gd name="connsiteX4" fmla="*/ 1165626 w 1220116"/>
              <a:gd name="connsiteY4" fmla="*/ 1941012 h 1970044"/>
              <a:gd name="connsiteX5" fmla="*/ 1082187 w 1220116"/>
              <a:gd name="connsiteY5" fmla="*/ 1814130 h 1970044"/>
              <a:gd name="connsiteX6" fmla="*/ 1048838 w 1220116"/>
              <a:gd name="connsiteY6" fmla="*/ 1968967 h 1970044"/>
              <a:gd name="connsiteX7" fmla="*/ 943951 w 1220116"/>
              <a:gd name="connsiteY7" fmla="*/ 1839113 h 1970044"/>
              <a:gd name="connsiteX8" fmla="*/ 837349 w 1220116"/>
              <a:gd name="connsiteY8" fmla="*/ 1969394 h 1970044"/>
              <a:gd name="connsiteX9" fmla="*/ 890944 w 1220116"/>
              <a:gd name="connsiteY9" fmla="*/ 1559687 h 1970044"/>
              <a:gd name="connsiteX10" fmla="*/ 661010 w 1220116"/>
              <a:gd name="connsiteY10" fmla="*/ 1349280 h 1970044"/>
              <a:gd name="connsiteX11" fmla="*/ 550635 w 1220116"/>
              <a:gd name="connsiteY11" fmla="*/ 1502377 h 1970044"/>
              <a:gd name="connsiteX12" fmla="*/ 520869 w 1220116"/>
              <a:gd name="connsiteY12" fmla="*/ 1667697 h 1970044"/>
              <a:gd name="connsiteX13" fmla="*/ 383475 w 1220116"/>
              <a:gd name="connsiteY13" fmla="*/ 1773500 h 1970044"/>
              <a:gd name="connsiteX14" fmla="*/ 351077 w 1220116"/>
              <a:gd name="connsiteY14" fmla="*/ 1417119 h 1970044"/>
              <a:gd name="connsiteX15" fmla="*/ 294654 w 1220116"/>
              <a:gd name="connsiteY15" fmla="*/ 991861 h 1970044"/>
              <a:gd name="connsiteX16" fmla="*/ 0 w 1220116"/>
              <a:gd name="connsiteY16" fmla="*/ 0 h 1970044"/>
              <a:gd name="connsiteX17" fmla="*/ 594515 w 1220116"/>
              <a:gd name="connsiteY17" fmla="*/ 360423 h 1970044"/>
              <a:gd name="connsiteX0" fmla="*/ 594515 w 1220116"/>
              <a:gd name="connsiteY0" fmla="*/ 360423 h 1970044"/>
              <a:gd name="connsiteX1" fmla="*/ 688177 w 1220116"/>
              <a:gd name="connsiteY1" fmla="*/ 850723 h 1970044"/>
              <a:gd name="connsiteX2" fmla="*/ 899876 w 1220116"/>
              <a:gd name="connsiteY2" fmla="*/ 1005267 h 1970044"/>
              <a:gd name="connsiteX3" fmla="*/ 1209336 w 1220116"/>
              <a:gd name="connsiteY3" fmla="*/ 1376805 h 1970044"/>
              <a:gd name="connsiteX4" fmla="*/ 1165626 w 1220116"/>
              <a:gd name="connsiteY4" fmla="*/ 1941012 h 1970044"/>
              <a:gd name="connsiteX5" fmla="*/ 1082187 w 1220116"/>
              <a:gd name="connsiteY5" fmla="*/ 1814130 h 1970044"/>
              <a:gd name="connsiteX6" fmla="*/ 1048838 w 1220116"/>
              <a:gd name="connsiteY6" fmla="*/ 1968967 h 1970044"/>
              <a:gd name="connsiteX7" fmla="*/ 943951 w 1220116"/>
              <a:gd name="connsiteY7" fmla="*/ 1839113 h 1970044"/>
              <a:gd name="connsiteX8" fmla="*/ 837349 w 1220116"/>
              <a:gd name="connsiteY8" fmla="*/ 1969394 h 1970044"/>
              <a:gd name="connsiteX9" fmla="*/ 890944 w 1220116"/>
              <a:gd name="connsiteY9" fmla="*/ 1559687 h 1970044"/>
              <a:gd name="connsiteX10" fmla="*/ 661010 w 1220116"/>
              <a:gd name="connsiteY10" fmla="*/ 1349280 h 1970044"/>
              <a:gd name="connsiteX11" fmla="*/ 550635 w 1220116"/>
              <a:gd name="connsiteY11" fmla="*/ 1502377 h 1970044"/>
              <a:gd name="connsiteX12" fmla="*/ 520869 w 1220116"/>
              <a:gd name="connsiteY12" fmla="*/ 1667697 h 1970044"/>
              <a:gd name="connsiteX13" fmla="*/ 383475 w 1220116"/>
              <a:gd name="connsiteY13" fmla="*/ 1773500 h 1970044"/>
              <a:gd name="connsiteX14" fmla="*/ 351077 w 1220116"/>
              <a:gd name="connsiteY14" fmla="*/ 1417119 h 1970044"/>
              <a:gd name="connsiteX15" fmla="*/ 294654 w 1220116"/>
              <a:gd name="connsiteY15" fmla="*/ 991861 h 1970044"/>
              <a:gd name="connsiteX16" fmla="*/ 0 w 1220116"/>
              <a:gd name="connsiteY16" fmla="*/ 0 h 1970044"/>
              <a:gd name="connsiteX17" fmla="*/ 594515 w 1220116"/>
              <a:gd name="connsiteY17" fmla="*/ 360423 h 1970044"/>
              <a:gd name="connsiteX0" fmla="*/ 594515 w 1220116"/>
              <a:gd name="connsiteY0" fmla="*/ 360423 h 1970044"/>
              <a:gd name="connsiteX1" fmla="*/ 688177 w 1220116"/>
              <a:gd name="connsiteY1" fmla="*/ 850723 h 1970044"/>
              <a:gd name="connsiteX2" fmla="*/ 899876 w 1220116"/>
              <a:gd name="connsiteY2" fmla="*/ 1005267 h 1970044"/>
              <a:gd name="connsiteX3" fmla="*/ 1209336 w 1220116"/>
              <a:gd name="connsiteY3" fmla="*/ 1376805 h 1970044"/>
              <a:gd name="connsiteX4" fmla="*/ 1165626 w 1220116"/>
              <a:gd name="connsiteY4" fmla="*/ 1941012 h 1970044"/>
              <a:gd name="connsiteX5" fmla="*/ 1082187 w 1220116"/>
              <a:gd name="connsiteY5" fmla="*/ 1814130 h 1970044"/>
              <a:gd name="connsiteX6" fmla="*/ 1048838 w 1220116"/>
              <a:gd name="connsiteY6" fmla="*/ 1968967 h 1970044"/>
              <a:gd name="connsiteX7" fmla="*/ 943951 w 1220116"/>
              <a:gd name="connsiteY7" fmla="*/ 1839113 h 1970044"/>
              <a:gd name="connsiteX8" fmla="*/ 837349 w 1220116"/>
              <a:gd name="connsiteY8" fmla="*/ 1969394 h 1970044"/>
              <a:gd name="connsiteX9" fmla="*/ 890944 w 1220116"/>
              <a:gd name="connsiteY9" fmla="*/ 1559687 h 1970044"/>
              <a:gd name="connsiteX10" fmla="*/ 661010 w 1220116"/>
              <a:gd name="connsiteY10" fmla="*/ 1349280 h 1970044"/>
              <a:gd name="connsiteX11" fmla="*/ 550635 w 1220116"/>
              <a:gd name="connsiteY11" fmla="*/ 1502377 h 1970044"/>
              <a:gd name="connsiteX12" fmla="*/ 520869 w 1220116"/>
              <a:gd name="connsiteY12" fmla="*/ 1667697 h 1970044"/>
              <a:gd name="connsiteX13" fmla="*/ 383475 w 1220116"/>
              <a:gd name="connsiteY13" fmla="*/ 1773500 h 1970044"/>
              <a:gd name="connsiteX14" fmla="*/ 351077 w 1220116"/>
              <a:gd name="connsiteY14" fmla="*/ 1417119 h 1970044"/>
              <a:gd name="connsiteX15" fmla="*/ 294654 w 1220116"/>
              <a:gd name="connsiteY15" fmla="*/ 991861 h 1970044"/>
              <a:gd name="connsiteX16" fmla="*/ 0 w 1220116"/>
              <a:gd name="connsiteY16" fmla="*/ 0 h 1970044"/>
              <a:gd name="connsiteX17" fmla="*/ 594515 w 1220116"/>
              <a:gd name="connsiteY17" fmla="*/ 360423 h 1970044"/>
              <a:gd name="connsiteX0" fmla="*/ 533754 w 1159355"/>
              <a:gd name="connsiteY0" fmla="*/ 496865 h 2106486"/>
              <a:gd name="connsiteX1" fmla="*/ 627416 w 1159355"/>
              <a:gd name="connsiteY1" fmla="*/ 987165 h 2106486"/>
              <a:gd name="connsiteX2" fmla="*/ 839115 w 1159355"/>
              <a:gd name="connsiteY2" fmla="*/ 1141709 h 2106486"/>
              <a:gd name="connsiteX3" fmla="*/ 1148575 w 1159355"/>
              <a:gd name="connsiteY3" fmla="*/ 1513247 h 2106486"/>
              <a:gd name="connsiteX4" fmla="*/ 1104865 w 1159355"/>
              <a:gd name="connsiteY4" fmla="*/ 2077454 h 2106486"/>
              <a:gd name="connsiteX5" fmla="*/ 1021426 w 1159355"/>
              <a:gd name="connsiteY5" fmla="*/ 1950572 h 2106486"/>
              <a:gd name="connsiteX6" fmla="*/ 988077 w 1159355"/>
              <a:gd name="connsiteY6" fmla="*/ 2105409 h 2106486"/>
              <a:gd name="connsiteX7" fmla="*/ 883190 w 1159355"/>
              <a:gd name="connsiteY7" fmla="*/ 1975555 h 2106486"/>
              <a:gd name="connsiteX8" fmla="*/ 776588 w 1159355"/>
              <a:gd name="connsiteY8" fmla="*/ 2105836 h 2106486"/>
              <a:gd name="connsiteX9" fmla="*/ 830183 w 1159355"/>
              <a:gd name="connsiteY9" fmla="*/ 1696129 h 2106486"/>
              <a:gd name="connsiteX10" fmla="*/ 600249 w 1159355"/>
              <a:gd name="connsiteY10" fmla="*/ 1485722 h 2106486"/>
              <a:gd name="connsiteX11" fmla="*/ 489874 w 1159355"/>
              <a:gd name="connsiteY11" fmla="*/ 1638819 h 2106486"/>
              <a:gd name="connsiteX12" fmla="*/ 460108 w 1159355"/>
              <a:gd name="connsiteY12" fmla="*/ 1804139 h 2106486"/>
              <a:gd name="connsiteX13" fmla="*/ 322714 w 1159355"/>
              <a:gd name="connsiteY13" fmla="*/ 1909942 h 2106486"/>
              <a:gd name="connsiteX14" fmla="*/ 290316 w 1159355"/>
              <a:gd name="connsiteY14" fmla="*/ 1553561 h 2106486"/>
              <a:gd name="connsiteX15" fmla="*/ 233893 w 1159355"/>
              <a:gd name="connsiteY15" fmla="*/ 1128303 h 2106486"/>
              <a:gd name="connsiteX16" fmla="*/ 0 w 1159355"/>
              <a:gd name="connsiteY16" fmla="*/ 0 h 2106486"/>
              <a:gd name="connsiteX17" fmla="*/ 533754 w 1159355"/>
              <a:gd name="connsiteY17" fmla="*/ 496865 h 2106486"/>
              <a:gd name="connsiteX0" fmla="*/ 569379 w 1159355"/>
              <a:gd name="connsiteY0" fmla="*/ 338063 h 2106486"/>
              <a:gd name="connsiteX1" fmla="*/ 627416 w 1159355"/>
              <a:gd name="connsiteY1" fmla="*/ 987165 h 2106486"/>
              <a:gd name="connsiteX2" fmla="*/ 839115 w 1159355"/>
              <a:gd name="connsiteY2" fmla="*/ 1141709 h 2106486"/>
              <a:gd name="connsiteX3" fmla="*/ 1148575 w 1159355"/>
              <a:gd name="connsiteY3" fmla="*/ 1513247 h 2106486"/>
              <a:gd name="connsiteX4" fmla="*/ 1104865 w 1159355"/>
              <a:gd name="connsiteY4" fmla="*/ 2077454 h 2106486"/>
              <a:gd name="connsiteX5" fmla="*/ 1021426 w 1159355"/>
              <a:gd name="connsiteY5" fmla="*/ 1950572 h 2106486"/>
              <a:gd name="connsiteX6" fmla="*/ 988077 w 1159355"/>
              <a:gd name="connsiteY6" fmla="*/ 2105409 h 2106486"/>
              <a:gd name="connsiteX7" fmla="*/ 883190 w 1159355"/>
              <a:gd name="connsiteY7" fmla="*/ 1975555 h 2106486"/>
              <a:gd name="connsiteX8" fmla="*/ 776588 w 1159355"/>
              <a:gd name="connsiteY8" fmla="*/ 2105836 h 2106486"/>
              <a:gd name="connsiteX9" fmla="*/ 830183 w 1159355"/>
              <a:gd name="connsiteY9" fmla="*/ 1696129 h 2106486"/>
              <a:gd name="connsiteX10" fmla="*/ 600249 w 1159355"/>
              <a:gd name="connsiteY10" fmla="*/ 1485722 h 2106486"/>
              <a:gd name="connsiteX11" fmla="*/ 489874 w 1159355"/>
              <a:gd name="connsiteY11" fmla="*/ 1638819 h 2106486"/>
              <a:gd name="connsiteX12" fmla="*/ 460108 w 1159355"/>
              <a:gd name="connsiteY12" fmla="*/ 1804139 h 2106486"/>
              <a:gd name="connsiteX13" fmla="*/ 322714 w 1159355"/>
              <a:gd name="connsiteY13" fmla="*/ 1909942 h 2106486"/>
              <a:gd name="connsiteX14" fmla="*/ 290316 w 1159355"/>
              <a:gd name="connsiteY14" fmla="*/ 1553561 h 2106486"/>
              <a:gd name="connsiteX15" fmla="*/ 233893 w 1159355"/>
              <a:gd name="connsiteY15" fmla="*/ 1128303 h 2106486"/>
              <a:gd name="connsiteX16" fmla="*/ 0 w 1159355"/>
              <a:gd name="connsiteY16" fmla="*/ 0 h 2106486"/>
              <a:gd name="connsiteX17" fmla="*/ 569379 w 1159355"/>
              <a:gd name="connsiteY17" fmla="*/ 338063 h 2106486"/>
              <a:gd name="connsiteX0" fmla="*/ 569379 w 1159355"/>
              <a:gd name="connsiteY0" fmla="*/ 338063 h 2106486"/>
              <a:gd name="connsiteX1" fmla="*/ 627416 w 1159355"/>
              <a:gd name="connsiteY1" fmla="*/ 987165 h 2106486"/>
              <a:gd name="connsiteX2" fmla="*/ 839115 w 1159355"/>
              <a:gd name="connsiteY2" fmla="*/ 1141709 h 2106486"/>
              <a:gd name="connsiteX3" fmla="*/ 1148575 w 1159355"/>
              <a:gd name="connsiteY3" fmla="*/ 1513247 h 2106486"/>
              <a:gd name="connsiteX4" fmla="*/ 1104865 w 1159355"/>
              <a:gd name="connsiteY4" fmla="*/ 2077454 h 2106486"/>
              <a:gd name="connsiteX5" fmla="*/ 1021426 w 1159355"/>
              <a:gd name="connsiteY5" fmla="*/ 1950572 h 2106486"/>
              <a:gd name="connsiteX6" fmla="*/ 988077 w 1159355"/>
              <a:gd name="connsiteY6" fmla="*/ 2105409 h 2106486"/>
              <a:gd name="connsiteX7" fmla="*/ 883190 w 1159355"/>
              <a:gd name="connsiteY7" fmla="*/ 1975555 h 2106486"/>
              <a:gd name="connsiteX8" fmla="*/ 776588 w 1159355"/>
              <a:gd name="connsiteY8" fmla="*/ 2105836 h 2106486"/>
              <a:gd name="connsiteX9" fmla="*/ 830183 w 1159355"/>
              <a:gd name="connsiteY9" fmla="*/ 1696129 h 2106486"/>
              <a:gd name="connsiteX10" fmla="*/ 600249 w 1159355"/>
              <a:gd name="connsiteY10" fmla="*/ 1485722 h 2106486"/>
              <a:gd name="connsiteX11" fmla="*/ 489874 w 1159355"/>
              <a:gd name="connsiteY11" fmla="*/ 1638819 h 2106486"/>
              <a:gd name="connsiteX12" fmla="*/ 460108 w 1159355"/>
              <a:gd name="connsiteY12" fmla="*/ 1804139 h 2106486"/>
              <a:gd name="connsiteX13" fmla="*/ 322714 w 1159355"/>
              <a:gd name="connsiteY13" fmla="*/ 1909942 h 2106486"/>
              <a:gd name="connsiteX14" fmla="*/ 290316 w 1159355"/>
              <a:gd name="connsiteY14" fmla="*/ 1553561 h 2106486"/>
              <a:gd name="connsiteX15" fmla="*/ 233893 w 1159355"/>
              <a:gd name="connsiteY15" fmla="*/ 1128303 h 2106486"/>
              <a:gd name="connsiteX16" fmla="*/ 0 w 1159355"/>
              <a:gd name="connsiteY16" fmla="*/ 0 h 2106486"/>
              <a:gd name="connsiteX17" fmla="*/ 569379 w 1159355"/>
              <a:gd name="connsiteY17" fmla="*/ 338063 h 2106486"/>
              <a:gd name="connsiteX0" fmla="*/ 494180 w 1084156"/>
              <a:gd name="connsiteY0" fmla="*/ 290219 h 2058642"/>
              <a:gd name="connsiteX1" fmla="*/ 552217 w 1084156"/>
              <a:gd name="connsiteY1" fmla="*/ 939321 h 2058642"/>
              <a:gd name="connsiteX2" fmla="*/ 763916 w 1084156"/>
              <a:gd name="connsiteY2" fmla="*/ 1093865 h 2058642"/>
              <a:gd name="connsiteX3" fmla="*/ 1073376 w 1084156"/>
              <a:gd name="connsiteY3" fmla="*/ 1465403 h 2058642"/>
              <a:gd name="connsiteX4" fmla="*/ 1029666 w 1084156"/>
              <a:gd name="connsiteY4" fmla="*/ 2029610 h 2058642"/>
              <a:gd name="connsiteX5" fmla="*/ 946227 w 1084156"/>
              <a:gd name="connsiteY5" fmla="*/ 1902728 h 2058642"/>
              <a:gd name="connsiteX6" fmla="*/ 912878 w 1084156"/>
              <a:gd name="connsiteY6" fmla="*/ 2057565 h 2058642"/>
              <a:gd name="connsiteX7" fmla="*/ 807991 w 1084156"/>
              <a:gd name="connsiteY7" fmla="*/ 1927711 h 2058642"/>
              <a:gd name="connsiteX8" fmla="*/ 701389 w 1084156"/>
              <a:gd name="connsiteY8" fmla="*/ 2057992 h 2058642"/>
              <a:gd name="connsiteX9" fmla="*/ 754984 w 1084156"/>
              <a:gd name="connsiteY9" fmla="*/ 1648285 h 2058642"/>
              <a:gd name="connsiteX10" fmla="*/ 525050 w 1084156"/>
              <a:gd name="connsiteY10" fmla="*/ 1437878 h 2058642"/>
              <a:gd name="connsiteX11" fmla="*/ 414675 w 1084156"/>
              <a:gd name="connsiteY11" fmla="*/ 1590975 h 2058642"/>
              <a:gd name="connsiteX12" fmla="*/ 384909 w 1084156"/>
              <a:gd name="connsiteY12" fmla="*/ 1756295 h 2058642"/>
              <a:gd name="connsiteX13" fmla="*/ 247515 w 1084156"/>
              <a:gd name="connsiteY13" fmla="*/ 1862098 h 2058642"/>
              <a:gd name="connsiteX14" fmla="*/ 215117 w 1084156"/>
              <a:gd name="connsiteY14" fmla="*/ 1505717 h 2058642"/>
              <a:gd name="connsiteX15" fmla="*/ 158694 w 1084156"/>
              <a:gd name="connsiteY15" fmla="*/ 1080459 h 2058642"/>
              <a:gd name="connsiteX16" fmla="*/ 0 w 1084156"/>
              <a:gd name="connsiteY16" fmla="*/ 0 h 2058642"/>
              <a:gd name="connsiteX17" fmla="*/ 494180 w 1084156"/>
              <a:gd name="connsiteY17" fmla="*/ 290219 h 2058642"/>
              <a:gd name="connsiteX0" fmla="*/ 494180 w 1084156"/>
              <a:gd name="connsiteY0" fmla="*/ 290219 h 2058642"/>
              <a:gd name="connsiteX1" fmla="*/ 552217 w 1084156"/>
              <a:gd name="connsiteY1" fmla="*/ 939321 h 2058642"/>
              <a:gd name="connsiteX2" fmla="*/ 763916 w 1084156"/>
              <a:gd name="connsiteY2" fmla="*/ 1093865 h 2058642"/>
              <a:gd name="connsiteX3" fmla="*/ 1073376 w 1084156"/>
              <a:gd name="connsiteY3" fmla="*/ 1465403 h 2058642"/>
              <a:gd name="connsiteX4" fmla="*/ 1029666 w 1084156"/>
              <a:gd name="connsiteY4" fmla="*/ 2029610 h 2058642"/>
              <a:gd name="connsiteX5" fmla="*/ 946227 w 1084156"/>
              <a:gd name="connsiteY5" fmla="*/ 1902728 h 2058642"/>
              <a:gd name="connsiteX6" fmla="*/ 912878 w 1084156"/>
              <a:gd name="connsiteY6" fmla="*/ 2057565 h 2058642"/>
              <a:gd name="connsiteX7" fmla="*/ 807991 w 1084156"/>
              <a:gd name="connsiteY7" fmla="*/ 1927711 h 2058642"/>
              <a:gd name="connsiteX8" fmla="*/ 701389 w 1084156"/>
              <a:gd name="connsiteY8" fmla="*/ 2057992 h 2058642"/>
              <a:gd name="connsiteX9" fmla="*/ 754984 w 1084156"/>
              <a:gd name="connsiteY9" fmla="*/ 1648285 h 2058642"/>
              <a:gd name="connsiteX10" fmla="*/ 525050 w 1084156"/>
              <a:gd name="connsiteY10" fmla="*/ 1437878 h 2058642"/>
              <a:gd name="connsiteX11" fmla="*/ 414675 w 1084156"/>
              <a:gd name="connsiteY11" fmla="*/ 1590975 h 2058642"/>
              <a:gd name="connsiteX12" fmla="*/ 384909 w 1084156"/>
              <a:gd name="connsiteY12" fmla="*/ 1756295 h 2058642"/>
              <a:gd name="connsiteX13" fmla="*/ 247515 w 1084156"/>
              <a:gd name="connsiteY13" fmla="*/ 1862098 h 2058642"/>
              <a:gd name="connsiteX14" fmla="*/ 215117 w 1084156"/>
              <a:gd name="connsiteY14" fmla="*/ 1505717 h 2058642"/>
              <a:gd name="connsiteX15" fmla="*/ 158694 w 1084156"/>
              <a:gd name="connsiteY15" fmla="*/ 1080459 h 2058642"/>
              <a:gd name="connsiteX16" fmla="*/ 0 w 1084156"/>
              <a:gd name="connsiteY16" fmla="*/ 0 h 2058642"/>
              <a:gd name="connsiteX17" fmla="*/ 494180 w 1084156"/>
              <a:gd name="connsiteY17" fmla="*/ 290219 h 2058642"/>
              <a:gd name="connsiteX0" fmla="*/ 494180 w 1084156"/>
              <a:gd name="connsiteY0" fmla="*/ 290219 h 2058642"/>
              <a:gd name="connsiteX1" fmla="*/ 552217 w 1084156"/>
              <a:gd name="connsiteY1" fmla="*/ 939321 h 2058642"/>
              <a:gd name="connsiteX2" fmla="*/ 763916 w 1084156"/>
              <a:gd name="connsiteY2" fmla="*/ 1093865 h 2058642"/>
              <a:gd name="connsiteX3" fmla="*/ 1073376 w 1084156"/>
              <a:gd name="connsiteY3" fmla="*/ 1465403 h 2058642"/>
              <a:gd name="connsiteX4" fmla="*/ 1029666 w 1084156"/>
              <a:gd name="connsiteY4" fmla="*/ 2029610 h 2058642"/>
              <a:gd name="connsiteX5" fmla="*/ 946227 w 1084156"/>
              <a:gd name="connsiteY5" fmla="*/ 1902728 h 2058642"/>
              <a:gd name="connsiteX6" fmla="*/ 912878 w 1084156"/>
              <a:gd name="connsiteY6" fmla="*/ 2057565 h 2058642"/>
              <a:gd name="connsiteX7" fmla="*/ 807991 w 1084156"/>
              <a:gd name="connsiteY7" fmla="*/ 1927711 h 2058642"/>
              <a:gd name="connsiteX8" fmla="*/ 701389 w 1084156"/>
              <a:gd name="connsiteY8" fmla="*/ 2057992 h 2058642"/>
              <a:gd name="connsiteX9" fmla="*/ 754984 w 1084156"/>
              <a:gd name="connsiteY9" fmla="*/ 1648285 h 2058642"/>
              <a:gd name="connsiteX10" fmla="*/ 525050 w 1084156"/>
              <a:gd name="connsiteY10" fmla="*/ 1437878 h 2058642"/>
              <a:gd name="connsiteX11" fmla="*/ 414675 w 1084156"/>
              <a:gd name="connsiteY11" fmla="*/ 1590975 h 2058642"/>
              <a:gd name="connsiteX12" fmla="*/ 384909 w 1084156"/>
              <a:gd name="connsiteY12" fmla="*/ 1756295 h 2058642"/>
              <a:gd name="connsiteX13" fmla="*/ 247515 w 1084156"/>
              <a:gd name="connsiteY13" fmla="*/ 1862098 h 2058642"/>
              <a:gd name="connsiteX14" fmla="*/ 215117 w 1084156"/>
              <a:gd name="connsiteY14" fmla="*/ 1505717 h 2058642"/>
              <a:gd name="connsiteX15" fmla="*/ 216538 w 1084156"/>
              <a:gd name="connsiteY15" fmla="*/ 988178 h 2058642"/>
              <a:gd name="connsiteX16" fmla="*/ 0 w 1084156"/>
              <a:gd name="connsiteY16" fmla="*/ 0 h 2058642"/>
              <a:gd name="connsiteX17" fmla="*/ 494180 w 1084156"/>
              <a:gd name="connsiteY17" fmla="*/ 290219 h 2058642"/>
              <a:gd name="connsiteX0" fmla="*/ 494180 w 1084156"/>
              <a:gd name="connsiteY0" fmla="*/ 290219 h 2058642"/>
              <a:gd name="connsiteX1" fmla="*/ 591866 w 1084156"/>
              <a:gd name="connsiteY1" fmla="*/ 943419 h 2058642"/>
              <a:gd name="connsiteX2" fmla="*/ 763916 w 1084156"/>
              <a:gd name="connsiteY2" fmla="*/ 1093865 h 2058642"/>
              <a:gd name="connsiteX3" fmla="*/ 1073376 w 1084156"/>
              <a:gd name="connsiteY3" fmla="*/ 1465403 h 2058642"/>
              <a:gd name="connsiteX4" fmla="*/ 1029666 w 1084156"/>
              <a:gd name="connsiteY4" fmla="*/ 2029610 h 2058642"/>
              <a:gd name="connsiteX5" fmla="*/ 946227 w 1084156"/>
              <a:gd name="connsiteY5" fmla="*/ 1902728 h 2058642"/>
              <a:gd name="connsiteX6" fmla="*/ 912878 w 1084156"/>
              <a:gd name="connsiteY6" fmla="*/ 2057565 h 2058642"/>
              <a:gd name="connsiteX7" fmla="*/ 807991 w 1084156"/>
              <a:gd name="connsiteY7" fmla="*/ 1927711 h 2058642"/>
              <a:gd name="connsiteX8" fmla="*/ 701389 w 1084156"/>
              <a:gd name="connsiteY8" fmla="*/ 2057992 h 2058642"/>
              <a:gd name="connsiteX9" fmla="*/ 754984 w 1084156"/>
              <a:gd name="connsiteY9" fmla="*/ 1648285 h 2058642"/>
              <a:gd name="connsiteX10" fmla="*/ 525050 w 1084156"/>
              <a:gd name="connsiteY10" fmla="*/ 1437878 h 2058642"/>
              <a:gd name="connsiteX11" fmla="*/ 414675 w 1084156"/>
              <a:gd name="connsiteY11" fmla="*/ 1590975 h 2058642"/>
              <a:gd name="connsiteX12" fmla="*/ 384909 w 1084156"/>
              <a:gd name="connsiteY12" fmla="*/ 1756295 h 2058642"/>
              <a:gd name="connsiteX13" fmla="*/ 247515 w 1084156"/>
              <a:gd name="connsiteY13" fmla="*/ 1862098 h 2058642"/>
              <a:gd name="connsiteX14" fmla="*/ 215117 w 1084156"/>
              <a:gd name="connsiteY14" fmla="*/ 1505717 h 2058642"/>
              <a:gd name="connsiteX15" fmla="*/ 216538 w 1084156"/>
              <a:gd name="connsiteY15" fmla="*/ 988178 h 2058642"/>
              <a:gd name="connsiteX16" fmla="*/ 0 w 1084156"/>
              <a:gd name="connsiteY16" fmla="*/ 0 h 2058642"/>
              <a:gd name="connsiteX17" fmla="*/ 494180 w 1084156"/>
              <a:gd name="connsiteY17" fmla="*/ 290219 h 2058642"/>
              <a:gd name="connsiteX0" fmla="*/ 541396 w 1084156"/>
              <a:gd name="connsiteY0" fmla="*/ 314037 h 2058642"/>
              <a:gd name="connsiteX1" fmla="*/ 591866 w 1084156"/>
              <a:gd name="connsiteY1" fmla="*/ 943419 h 2058642"/>
              <a:gd name="connsiteX2" fmla="*/ 763916 w 1084156"/>
              <a:gd name="connsiteY2" fmla="*/ 1093865 h 2058642"/>
              <a:gd name="connsiteX3" fmla="*/ 1073376 w 1084156"/>
              <a:gd name="connsiteY3" fmla="*/ 1465403 h 2058642"/>
              <a:gd name="connsiteX4" fmla="*/ 1029666 w 1084156"/>
              <a:gd name="connsiteY4" fmla="*/ 2029610 h 2058642"/>
              <a:gd name="connsiteX5" fmla="*/ 946227 w 1084156"/>
              <a:gd name="connsiteY5" fmla="*/ 1902728 h 2058642"/>
              <a:gd name="connsiteX6" fmla="*/ 912878 w 1084156"/>
              <a:gd name="connsiteY6" fmla="*/ 2057565 h 2058642"/>
              <a:gd name="connsiteX7" fmla="*/ 807991 w 1084156"/>
              <a:gd name="connsiteY7" fmla="*/ 1927711 h 2058642"/>
              <a:gd name="connsiteX8" fmla="*/ 701389 w 1084156"/>
              <a:gd name="connsiteY8" fmla="*/ 2057992 h 2058642"/>
              <a:gd name="connsiteX9" fmla="*/ 754984 w 1084156"/>
              <a:gd name="connsiteY9" fmla="*/ 1648285 h 2058642"/>
              <a:gd name="connsiteX10" fmla="*/ 525050 w 1084156"/>
              <a:gd name="connsiteY10" fmla="*/ 1437878 h 2058642"/>
              <a:gd name="connsiteX11" fmla="*/ 414675 w 1084156"/>
              <a:gd name="connsiteY11" fmla="*/ 1590975 h 2058642"/>
              <a:gd name="connsiteX12" fmla="*/ 384909 w 1084156"/>
              <a:gd name="connsiteY12" fmla="*/ 1756295 h 2058642"/>
              <a:gd name="connsiteX13" fmla="*/ 247515 w 1084156"/>
              <a:gd name="connsiteY13" fmla="*/ 1862098 h 2058642"/>
              <a:gd name="connsiteX14" fmla="*/ 215117 w 1084156"/>
              <a:gd name="connsiteY14" fmla="*/ 1505717 h 2058642"/>
              <a:gd name="connsiteX15" fmla="*/ 216538 w 1084156"/>
              <a:gd name="connsiteY15" fmla="*/ 988178 h 2058642"/>
              <a:gd name="connsiteX16" fmla="*/ 0 w 1084156"/>
              <a:gd name="connsiteY16" fmla="*/ 0 h 2058642"/>
              <a:gd name="connsiteX17" fmla="*/ 541396 w 1084156"/>
              <a:gd name="connsiteY17" fmla="*/ 314037 h 2058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84156" h="2058642">
                <a:moveTo>
                  <a:pt x="541396" y="314037"/>
                </a:moveTo>
                <a:lnTo>
                  <a:pt x="591866" y="943419"/>
                </a:lnTo>
                <a:cubicBezTo>
                  <a:pt x="664418" y="989969"/>
                  <a:pt x="649664" y="1005616"/>
                  <a:pt x="763916" y="1093865"/>
                </a:cubicBezTo>
                <a:cubicBezTo>
                  <a:pt x="850776" y="1181545"/>
                  <a:pt x="1007353" y="1325458"/>
                  <a:pt x="1073376" y="1465403"/>
                </a:cubicBezTo>
                <a:cubicBezTo>
                  <a:pt x="1106665" y="1633583"/>
                  <a:pt x="1054503" y="1995602"/>
                  <a:pt x="1029666" y="2029610"/>
                </a:cubicBezTo>
                <a:cubicBezTo>
                  <a:pt x="1018010" y="2041672"/>
                  <a:pt x="977663" y="1936167"/>
                  <a:pt x="946227" y="1902728"/>
                </a:cubicBezTo>
                <a:cubicBezTo>
                  <a:pt x="948667" y="1979308"/>
                  <a:pt x="926096" y="2044999"/>
                  <a:pt x="912878" y="2057565"/>
                </a:cubicBezTo>
                <a:cubicBezTo>
                  <a:pt x="896481" y="2069335"/>
                  <a:pt x="838659" y="1981933"/>
                  <a:pt x="807991" y="1927711"/>
                </a:cubicBezTo>
                <a:cubicBezTo>
                  <a:pt x="799208" y="1982824"/>
                  <a:pt x="713656" y="2049737"/>
                  <a:pt x="701389" y="2057992"/>
                </a:cubicBezTo>
                <a:cubicBezTo>
                  <a:pt x="625983" y="1930471"/>
                  <a:pt x="717994" y="1832423"/>
                  <a:pt x="754984" y="1648285"/>
                </a:cubicBezTo>
                <a:cubicBezTo>
                  <a:pt x="680988" y="1503428"/>
                  <a:pt x="587478" y="1438585"/>
                  <a:pt x="525050" y="1437878"/>
                </a:cubicBezTo>
                <a:cubicBezTo>
                  <a:pt x="464021" y="1449363"/>
                  <a:pt x="427932" y="1503073"/>
                  <a:pt x="414675" y="1590975"/>
                </a:cubicBezTo>
                <a:cubicBezTo>
                  <a:pt x="403693" y="1708072"/>
                  <a:pt x="405632" y="1687068"/>
                  <a:pt x="384909" y="1756295"/>
                </a:cubicBezTo>
                <a:cubicBezTo>
                  <a:pt x="361702" y="1853599"/>
                  <a:pt x="244018" y="1945998"/>
                  <a:pt x="247515" y="1862098"/>
                </a:cubicBezTo>
                <a:cubicBezTo>
                  <a:pt x="238086" y="1695856"/>
                  <a:pt x="249215" y="1767206"/>
                  <a:pt x="215117" y="1505717"/>
                </a:cubicBezTo>
                <a:cubicBezTo>
                  <a:pt x="147511" y="1357743"/>
                  <a:pt x="242172" y="1130059"/>
                  <a:pt x="216538" y="988178"/>
                </a:cubicBezTo>
                <a:cubicBezTo>
                  <a:pt x="181970" y="852255"/>
                  <a:pt x="32194" y="169904"/>
                  <a:pt x="0" y="0"/>
                </a:cubicBezTo>
                <a:cubicBezTo>
                  <a:pt x="189793" y="112688"/>
                  <a:pt x="353270" y="198502"/>
                  <a:pt x="541396" y="314037"/>
                </a:cubicBezTo>
                <a:close/>
              </a:path>
            </a:pathLst>
          </a:custGeom>
          <a:solidFill>
            <a:schemeClr val="accent1">
              <a:lumMod val="60000"/>
              <a:lumOff val="4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5584B2EA-CA78-4826-8D1E-F8A39F917F3D}"/>
              </a:ext>
            </a:extLst>
          </p:cNvPr>
          <p:cNvSpPr txBox="1"/>
          <p:nvPr/>
        </p:nvSpPr>
        <p:spPr>
          <a:xfrm>
            <a:off x="555908" y="504739"/>
            <a:ext cx="6834107" cy="1200329"/>
          </a:xfrm>
          <a:prstGeom prst="rect">
            <a:avLst/>
          </a:prstGeom>
          <a:noFill/>
        </p:spPr>
        <p:txBody>
          <a:bodyPr wrap="square" rtlCol="0" anchor="ctr">
            <a:spAutoFit/>
          </a:bodyPr>
          <a:lstStyle/>
          <a:p>
            <a:r>
              <a:rPr lang="en-GB" altLang="ko-KR" sz="3600" b="1" dirty="0">
                <a:solidFill>
                  <a:schemeClr val="bg1"/>
                </a:solidFill>
                <a:latin typeface="Comic Sans MS" panose="030F0702030302020204" pitchFamily="66" charset="0"/>
                <a:cs typeface="Arial" pitchFamily="34" charset="0"/>
              </a:rPr>
              <a:t>DIFFERENT WAYS TO GO PAPERLESS…..</a:t>
            </a:r>
          </a:p>
        </p:txBody>
      </p:sp>
      <p:pic>
        <p:nvPicPr>
          <p:cNvPr id="2" name="Picture 1"/>
          <p:cNvPicPr>
            <a:picLocks noChangeAspect="1"/>
          </p:cNvPicPr>
          <p:nvPr/>
        </p:nvPicPr>
        <p:blipFill>
          <a:blip r:embed="rId2"/>
          <a:stretch>
            <a:fillRect/>
          </a:stretch>
        </p:blipFill>
        <p:spPr>
          <a:xfrm>
            <a:off x="7166537" y="291387"/>
            <a:ext cx="4479593" cy="2126314"/>
          </a:xfrm>
          <a:prstGeom prst="rect">
            <a:avLst/>
          </a:prstGeom>
        </p:spPr>
      </p:pic>
    </p:spTree>
    <p:extLst>
      <p:ext uri="{BB962C8B-B14F-4D97-AF65-F5344CB8AC3E}">
        <p14:creationId xmlns:p14="http://schemas.microsoft.com/office/powerpoint/2010/main" val="12734154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4969641D-AE9F-45AE-BDD1-EA8DEB932396}"/>
              </a:ext>
            </a:extLst>
          </p:cNvPr>
          <p:cNvCxnSpPr>
            <a:cxnSpLocks/>
          </p:cNvCxnSpPr>
          <p:nvPr/>
        </p:nvCxnSpPr>
        <p:spPr>
          <a:xfrm>
            <a:off x="0" y="881049"/>
            <a:ext cx="3190875"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E92AF976-EA9A-40FC-90BA-28D605302BF9}"/>
              </a:ext>
            </a:extLst>
          </p:cNvPr>
          <p:cNvCxnSpPr>
            <a:cxnSpLocks/>
          </p:cNvCxnSpPr>
          <p:nvPr/>
        </p:nvCxnSpPr>
        <p:spPr>
          <a:xfrm>
            <a:off x="3190875" y="881049"/>
            <a:ext cx="1774317" cy="4472003"/>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7964B167-6379-47C0-9598-AB08FE75E293}"/>
              </a:ext>
            </a:extLst>
          </p:cNvPr>
          <p:cNvCxnSpPr>
            <a:cxnSpLocks/>
          </p:cNvCxnSpPr>
          <p:nvPr/>
        </p:nvCxnSpPr>
        <p:spPr>
          <a:xfrm flipH="1">
            <a:off x="6177605" y="5548929"/>
            <a:ext cx="5915537" cy="5154"/>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AB070FD-2C57-49C3-BA24-57F787DA67D1}"/>
              </a:ext>
            </a:extLst>
          </p:cNvPr>
          <p:cNvCxnSpPr>
            <a:cxnSpLocks/>
          </p:cNvCxnSpPr>
          <p:nvPr/>
        </p:nvCxnSpPr>
        <p:spPr>
          <a:xfrm>
            <a:off x="6177605" y="5548929"/>
            <a:ext cx="548197" cy="1309071"/>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D341160E-D75B-479D-B9A4-5F177D5D0E89}"/>
              </a:ext>
            </a:extLst>
          </p:cNvPr>
          <p:cNvCxnSpPr>
            <a:cxnSpLocks/>
          </p:cNvCxnSpPr>
          <p:nvPr/>
        </p:nvCxnSpPr>
        <p:spPr>
          <a:xfrm flipV="1">
            <a:off x="3671466" y="1400145"/>
            <a:ext cx="8520534" cy="7052"/>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8BE393D1-2F14-4AA0-9815-64B03F19A582}"/>
              </a:ext>
            </a:extLst>
          </p:cNvPr>
          <p:cNvCxnSpPr>
            <a:cxnSpLocks/>
          </p:cNvCxnSpPr>
          <p:nvPr/>
        </p:nvCxnSpPr>
        <p:spPr>
          <a:xfrm>
            <a:off x="3079698" y="-1618"/>
            <a:ext cx="591768" cy="1401762"/>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BB72F911-9313-4330-BB22-32D6EF3EB6F0}"/>
              </a:ext>
            </a:extLst>
          </p:cNvPr>
          <p:cNvCxnSpPr>
            <a:cxnSpLocks/>
          </p:cNvCxnSpPr>
          <p:nvPr/>
        </p:nvCxnSpPr>
        <p:spPr>
          <a:xfrm>
            <a:off x="0" y="5326734"/>
            <a:ext cx="4965192" cy="26318"/>
          </a:xfrm>
          <a:prstGeom prst="line">
            <a:avLst/>
          </a:prstGeom>
          <a:ln w="15875"/>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04919167-8137-4E4F-B47B-8080F694E204}"/>
              </a:ext>
            </a:extLst>
          </p:cNvPr>
          <p:cNvSpPr txBox="1"/>
          <p:nvPr/>
        </p:nvSpPr>
        <p:spPr>
          <a:xfrm>
            <a:off x="3479283" y="211810"/>
            <a:ext cx="8613859" cy="1015663"/>
          </a:xfrm>
          <a:prstGeom prst="rect">
            <a:avLst/>
          </a:prstGeom>
          <a:noFill/>
        </p:spPr>
        <p:txBody>
          <a:bodyPr wrap="square" rtlCol="0">
            <a:spAutoFit/>
          </a:bodyPr>
          <a:lstStyle/>
          <a:p>
            <a:pPr marL="285750" indent="-285750">
              <a:buFont typeface="Wingdings" panose="05000000000000000000" pitchFamily="2" charset="2"/>
              <a:buChar char="ü"/>
            </a:pPr>
            <a:r>
              <a:rPr lang="en-GB" sz="1500" b="1" u="sng" dirty="0">
                <a:solidFill>
                  <a:schemeClr val="bg1"/>
                </a:solidFill>
                <a:latin typeface="Comic Sans MS" panose="030F0702030302020204" pitchFamily="66" charset="0"/>
              </a:rPr>
              <a:t>Cloud storage:</a:t>
            </a:r>
            <a:r>
              <a:rPr lang="en-GB" sz="1500" b="1" dirty="0">
                <a:solidFill>
                  <a:schemeClr val="bg1"/>
                </a:solidFill>
                <a:latin typeface="Comic Sans MS" panose="030F0702030302020204" pitchFamily="66" charset="0"/>
              </a:rPr>
              <a:t> </a:t>
            </a:r>
            <a:r>
              <a:rPr lang="en-GB" sz="1500" dirty="0">
                <a:solidFill>
                  <a:schemeClr val="bg1"/>
                </a:solidFill>
                <a:latin typeface="Comic Sans MS" panose="030F0702030302020204" pitchFamily="66" charset="0"/>
              </a:rPr>
              <a:t>This is probably one of the most popular options today because it allows all of your team members to stay on the same page and have the same information in real time. It also means that your digital files are saved outside of your office. You can access them from anywhere in the world as long as you have an internet connection.</a:t>
            </a:r>
          </a:p>
        </p:txBody>
      </p:sp>
      <p:sp>
        <p:nvSpPr>
          <p:cNvPr id="2" name="Rectangle 1"/>
          <p:cNvSpPr/>
          <p:nvPr/>
        </p:nvSpPr>
        <p:spPr>
          <a:xfrm>
            <a:off x="6600305" y="5669281"/>
            <a:ext cx="5591514" cy="1199168"/>
          </a:xfrm>
          <a:prstGeom prst="rect">
            <a:avLst/>
          </a:prstGeom>
        </p:spPr>
        <p:txBody>
          <a:bodyPr wrap="square">
            <a:spAutoFit/>
          </a:bodyPr>
          <a:lstStyle/>
          <a:p>
            <a:pPr marL="285750" indent="-285750">
              <a:buFont typeface="Wingdings" panose="05000000000000000000" pitchFamily="2" charset="2"/>
              <a:buChar char="ü"/>
            </a:pPr>
            <a:r>
              <a:rPr lang="en-GB" sz="1400" b="1" u="sng" dirty="0">
                <a:solidFill>
                  <a:schemeClr val="bg1"/>
                </a:solidFill>
                <a:latin typeface="Comic Sans MS" panose="030F0702030302020204" pitchFamily="66" charset="0"/>
              </a:rPr>
              <a:t>Use devices for meetings:</a:t>
            </a:r>
            <a:r>
              <a:rPr lang="en-GB" sz="1400" b="1" dirty="0">
                <a:solidFill>
                  <a:schemeClr val="bg1"/>
                </a:solidFill>
                <a:latin typeface="Comic Sans MS" panose="030F0702030302020204" pitchFamily="66" charset="0"/>
              </a:rPr>
              <a:t> </a:t>
            </a:r>
            <a:r>
              <a:rPr lang="en-GB" sz="1400" dirty="0">
                <a:solidFill>
                  <a:schemeClr val="bg1"/>
                </a:solidFill>
                <a:latin typeface="Comic Sans MS" panose="030F0702030302020204" pitchFamily="66" charset="0"/>
              </a:rPr>
              <a:t>Encourage employees to use laptops, tablets, and mobile phones for meetings and other situations where they need to take notes. You can also switch from paper handouts to digital files emailed to each team member in advance</a:t>
            </a:r>
            <a:endParaRPr lang="en-GB" sz="1200" dirty="0">
              <a:solidFill>
                <a:schemeClr val="bg1"/>
              </a:solidFill>
              <a:latin typeface="Comic Sans MS" panose="030F0702030302020204" pitchFamily="66" charset="0"/>
            </a:endParaRPr>
          </a:p>
        </p:txBody>
      </p:sp>
      <p:cxnSp>
        <p:nvCxnSpPr>
          <p:cNvPr id="14" name="Straight Connector 13">
            <a:extLst>
              <a:ext uri="{FF2B5EF4-FFF2-40B4-BE49-F238E27FC236}">
                <a16:creationId xmlns:a16="http://schemas.microsoft.com/office/drawing/2014/main" id="{EAB070FD-2C57-49C3-BA24-57F787DA67D1}"/>
              </a:ext>
            </a:extLst>
          </p:cNvPr>
          <p:cNvCxnSpPr>
            <a:cxnSpLocks/>
          </p:cNvCxnSpPr>
          <p:nvPr/>
        </p:nvCxnSpPr>
        <p:spPr>
          <a:xfrm>
            <a:off x="5788152" y="5526140"/>
            <a:ext cx="579171" cy="1375285"/>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7964B167-6379-47C0-9598-AB08FE75E293}"/>
              </a:ext>
            </a:extLst>
          </p:cNvPr>
          <p:cNvCxnSpPr>
            <a:cxnSpLocks/>
          </p:cNvCxnSpPr>
          <p:nvPr/>
        </p:nvCxnSpPr>
        <p:spPr>
          <a:xfrm flipH="1">
            <a:off x="-45720" y="5526140"/>
            <a:ext cx="5833872" cy="1774"/>
          </a:xfrm>
          <a:prstGeom prst="line">
            <a:avLst/>
          </a:prstGeom>
          <a:ln w="15875"/>
        </p:spPr>
        <p:style>
          <a:lnRef idx="1">
            <a:schemeClr val="accent1"/>
          </a:lnRef>
          <a:fillRef idx="0">
            <a:schemeClr val="accent1"/>
          </a:fillRef>
          <a:effectRef idx="0">
            <a:schemeClr val="accent1"/>
          </a:effectRef>
          <a:fontRef idx="minor">
            <a:schemeClr val="tx1"/>
          </a:fontRef>
        </p:style>
      </p:cxnSp>
      <p:sp>
        <p:nvSpPr>
          <p:cNvPr id="18" name="Rectangle 17"/>
          <p:cNvSpPr/>
          <p:nvPr/>
        </p:nvSpPr>
        <p:spPr>
          <a:xfrm>
            <a:off x="-45720" y="5591176"/>
            <a:ext cx="5833872" cy="1169551"/>
          </a:xfrm>
          <a:prstGeom prst="rect">
            <a:avLst/>
          </a:prstGeom>
        </p:spPr>
        <p:txBody>
          <a:bodyPr wrap="square">
            <a:spAutoFit/>
          </a:bodyPr>
          <a:lstStyle/>
          <a:p>
            <a:pPr marL="285750" indent="-285750">
              <a:buFont typeface="Wingdings" panose="05000000000000000000" pitchFamily="2" charset="2"/>
              <a:buChar char="ü"/>
            </a:pPr>
            <a:r>
              <a:rPr lang="en-GB" sz="1400" b="1" u="sng" dirty="0">
                <a:solidFill>
                  <a:schemeClr val="bg1"/>
                </a:solidFill>
                <a:latin typeface="Comic Sans MS" panose="030F0702030302020204" pitchFamily="66" charset="0"/>
              </a:rPr>
              <a:t>Scanners:</a:t>
            </a:r>
            <a:r>
              <a:rPr lang="en-GB" sz="1400" b="1" dirty="0">
                <a:solidFill>
                  <a:schemeClr val="bg1"/>
                </a:solidFill>
                <a:latin typeface="Comic Sans MS" panose="030F0702030302020204" pitchFamily="66" charset="0"/>
              </a:rPr>
              <a:t> If</a:t>
            </a:r>
            <a:r>
              <a:rPr lang="en-GB" sz="1400" dirty="0">
                <a:solidFill>
                  <a:schemeClr val="bg1"/>
                </a:solidFill>
                <a:latin typeface="Comic Sans MS" panose="030F0702030302020204" pitchFamily="66" charset="0"/>
              </a:rPr>
              <a:t> you have a great deal of documentation to transfer or if you receive a lot of paper from outside companies, you may want to rent or buy a good scanner. Today there are even apps that allow individual employees to scan paper documents when needed and save them to the appropriate place.</a:t>
            </a:r>
            <a:endParaRPr lang="en-GB" sz="1100" dirty="0">
              <a:solidFill>
                <a:schemeClr val="bg1"/>
              </a:solidFill>
              <a:latin typeface="Comic Sans MS" panose="030F0702030302020204" pitchFamily="66" charset="0"/>
            </a:endParaRPr>
          </a:p>
        </p:txBody>
      </p:sp>
      <p:pic>
        <p:nvPicPr>
          <p:cNvPr id="5" name="Picture Placeholder 4"/>
          <p:cNvPicPr>
            <a:picLocks noGrp="1" noChangeAspect="1"/>
          </p:cNvPicPr>
          <p:nvPr>
            <p:ph type="pic" idx="15"/>
          </p:nvPr>
        </p:nvPicPr>
        <p:blipFill>
          <a:blip r:embed="rId2">
            <a:extLst>
              <a:ext uri="{28A0092B-C50C-407E-A947-70E740481C1C}">
                <a14:useLocalDpi xmlns:a14="http://schemas.microsoft.com/office/drawing/2010/main" val="0"/>
              </a:ext>
            </a:extLst>
          </a:blip>
          <a:srcRect l="15945" r="15945"/>
          <a:stretch>
            <a:fillRect/>
          </a:stretch>
        </p:blipFill>
        <p:spPr>
          <a:xfrm>
            <a:off x="0" y="1257005"/>
            <a:ext cx="4588625" cy="3829272"/>
          </a:xfrm>
        </p:spPr>
      </p:pic>
      <p:pic>
        <p:nvPicPr>
          <p:cNvPr id="20" name="Picture Placeholder 19"/>
          <p:cNvPicPr>
            <a:picLocks noGrp="1" noChangeAspect="1"/>
          </p:cNvPicPr>
          <p:nvPr>
            <p:ph type="pic" idx="14"/>
          </p:nvPr>
        </p:nvPicPr>
        <p:blipFill>
          <a:blip r:embed="rId3">
            <a:extLst>
              <a:ext uri="{28A0092B-C50C-407E-A947-70E740481C1C}">
                <a14:useLocalDpi xmlns:a14="http://schemas.microsoft.com/office/drawing/2010/main" val="0"/>
              </a:ext>
            </a:extLst>
          </a:blip>
          <a:srcRect t="16413" b="16413"/>
          <a:stretch>
            <a:fillRect/>
          </a:stretch>
        </p:blipFill>
        <p:spPr>
          <a:xfrm>
            <a:off x="3779838" y="1558925"/>
            <a:ext cx="8412162" cy="3767138"/>
          </a:xfrm>
        </p:spPr>
      </p:pic>
    </p:spTree>
    <p:extLst>
      <p:ext uri="{BB962C8B-B14F-4D97-AF65-F5344CB8AC3E}">
        <p14:creationId xmlns:p14="http://schemas.microsoft.com/office/powerpoint/2010/main" val="19709004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C062103B-F514-4BE9-B5B2-C13878D2FE7C}"/>
              </a:ext>
            </a:extLst>
          </p:cNvPr>
          <p:cNvSpPr txBox="1"/>
          <p:nvPr/>
        </p:nvSpPr>
        <p:spPr>
          <a:xfrm>
            <a:off x="5187142" y="350048"/>
            <a:ext cx="6813244" cy="3785652"/>
          </a:xfrm>
          <a:prstGeom prst="rect">
            <a:avLst/>
          </a:prstGeom>
          <a:noFill/>
        </p:spPr>
        <p:txBody>
          <a:bodyPr wrap="square" rtlCol="0" anchor="ctr">
            <a:spAutoFit/>
          </a:bodyPr>
          <a:lstStyle/>
          <a:p>
            <a:pPr marL="285750" indent="-285750">
              <a:buFont typeface="Wingdings" panose="05000000000000000000" pitchFamily="2" charset="2"/>
              <a:buChar char="ü"/>
            </a:pPr>
            <a:r>
              <a:rPr lang="en-GB" altLang="ko-KR" sz="2000" b="1" u="sng" dirty="0">
                <a:solidFill>
                  <a:schemeClr val="bg1"/>
                </a:solidFill>
                <a:latin typeface="Comic Sans MS" panose="030F0702030302020204" pitchFamily="66" charset="0"/>
                <a:cs typeface="Arial" pitchFamily="34" charset="0"/>
              </a:rPr>
              <a:t>Encourage the use of note-taking apps:</a:t>
            </a:r>
            <a:r>
              <a:rPr lang="en-GB" altLang="ko-KR" sz="2000" b="1" dirty="0">
                <a:solidFill>
                  <a:schemeClr val="bg1"/>
                </a:solidFill>
                <a:latin typeface="Comic Sans MS" panose="030F0702030302020204" pitchFamily="66" charset="0"/>
                <a:cs typeface="Arial" pitchFamily="34" charset="0"/>
              </a:rPr>
              <a:t> </a:t>
            </a:r>
            <a:r>
              <a:rPr lang="en-GB" altLang="ko-KR" sz="2000" dirty="0">
                <a:solidFill>
                  <a:schemeClr val="bg1"/>
                </a:solidFill>
                <a:latin typeface="Comic Sans MS" panose="030F0702030302020204" pitchFamily="66" charset="0"/>
                <a:cs typeface="Arial" pitchFamily="34" charset="0"/>
              </a:rPr>
              <a:t>Most companies go through a great deal of paper in the form of Post-it notes and legal pads. There is a theory that people learn information better when they hand write it, and we don’t recommend mandating an end to physical note taking. Some employees even brainstorm better while they doodle. It can be worth the trade off to allow for people’s creative processes to function at full steam. Other employees will embrace options to completely digitize their note taking, using apps on their phones or other devices.</a:t>
            </a:r>
          </a:p>
        </p:txBody>
      </p:sp>
      <p:pic>
        <p:nvPicPr>
          <p:cNvPr id="5122" name="Picture 2" descr="Top 10 Note-Taking Apps for 2017. In 2017, our choices of note-taking… | by  Francesco D'Alessio | Mission.org | 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00306" y="4135700"/>
            <a:ext cx="4541923" cy="25548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67720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4969641D-AE9F-45AE-BDD1-EA8DEB932396}"/>
              </a:ext>
            </a:extLst>
          </p:cNvPr>
          <p:cNvCxnSpPr>
            <a:cxnSpLocks/>
          </p:cNvCxnSpPr>
          <p:nvPr/>
        </p:nvCxnSpPr>
        <p:spPr>
          <a:xfrm>
            <a:off x="0" y="881049"/>
            <a:ext cx="3190875"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E92AF976-EA9A-40FC-90BA-28D605302BF9}"/>
              </a:ext>
            </a:extLst>
          </p:cNvPr>
          <p:cNvCxnSpPr>
            <a:cxnSpLocks/>
          </p:cNvCxnSpPr>
          <p:nvPr/>
        </p:nvCxnSpPr>
        <p:spPr>
          <a:xfrm>
            <a:off x="3190875" y="881049"/>
            <a:ext cx="1774317" cy="4472003"/>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7964B167-6379-47C0-9598-AB08FE75E293}"/>
              </a:ext>
            </a:extLst>
          </p:cNvPr>
          <p:cNvCxnSpPr>
            <a:cxnSpLocks/>
          </p:cNvCxnSpPr>
          <p:nvPr/>
        </p:nvCxnSpPr>
        <p:spPr>
          <a:xfrm flipH="1">
            <a:off x="6177605" y="5548929"/>
            <a:ext cx="5915537" cy="5154"/>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AB070FD-2C57-49C3-BA24-57F787DA67D1}"/>
              </a:ext>
            </a:extLst>
          </p:cNvPr>
          <p:cNvCxnSpPr>
            <a:cxnSpLocks/>
          </p:cNvCxnSpPr>
          <p:nvPr/>
        </p:nvCxnSpPr>
        <p:spPr>
          <a:xfrm>
            <a:off x="6177605" y="5548929"/>
            <a:ext cx="548197" cy="1309071"/>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D341160E-D75B-479D-B9A4-5F177D5D0E89}"/>
              </a:ext>
            </a:extLst>
          </p:cNvPr>
          <p:cNvCxnSpPr>
            <a:cxnSpLocks/>
          </p:cNvCxnSpPr>
          <p:nvPr/>
        </p:nvCxnSpPr>
        <p:spPr>
          <a:xfrm flipV="1">
            <a:off x="3671466" y="1400145"/>
            <a:ext cx="8520534" cy="7052"/>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8BE393D1-2F14-4AA0-9815-64B03F19A582}"/>
              </a:ext>
            </a:extLst>
          </p:cNvPr>
          <p:cNvCxnSpPr>
            <a:cxnSpLocks/>
          </p:cNvCxnSpPr>
          <p:nvPr/>
        </p:nvCxnSpPr>
        <p:spPr>
          <a:xfrm>
            <a:off x="3079698" y="-1618"/>
            <a:ext cx="591768" cy="1401762"/>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BB72F911-9313-4330-BB22-32D6EF3EB6F0}"/>
              </a:ext>
            </a:extLst>
          </p:cNvPr>
          <p:cNvCxnSpPr>
            <a:cxnSpLocks/>
          </p:cNvCxnSpPr>
          <p:nvPr/>
        </p:nvCxnSpPr>
        <p:spPr>
          <a:xfrm>
            <a:off x="0" y="5326734"/>
            <a:ext cx="4965192" cy="26318"/>
          </a:xfrm>
          <a:prstGeom prst="line">
            <a:avLst/>
          </a:prstGeom>
          <a:ln w="15875"/>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04919167-8137-4E4F-B47B-8080F694E204}"/>
              </a:ext>
            </a:extLst>
          </p:cNvPr>
          <p:cNvSpPr txBox="1"/>
          <p:nvPr/>
        </p:nvSpPr>
        <p:spPr>
          <a:xfrm>
            <a:off x="3472570" y="117103"/>
            <a:ext cx="8613859" cy="1246495"/>
          </a:xfrm>
          <a:prstGeom prst="rect">
            <a:avLst/>
          </a:prstGeom>
          <a:noFill/>
        </p:spPr>
        <p:txBody>
          <a:bodyPr wrap="square" rtlCol="0">
            <a:spAutoFit/>
          </a:bodyPr>
          <a:lstStyle/>
          <a:p>
            <a:pPr marL="285750" indent="-285750">
              <a:buFont typeface="Wingdings" panose="05000000000000000000" pitchFamily="2" charset="2"/>
              <a:buChar char="ü"/>
            </a:pPr>
            <a:r>
              <a:rPr lang="en-GB" sz="1500" b="1" u="sng" dirty="0">
                <a:solidFill>
                  <a:schemeClr val="bg1"/>
                </a:solidFill>
                <a:latin typeface="Comic Sans MS" panose="030F0702030302020204" pitchFamily="66" charset="0"/>
              </a:rPr>
              <a:t>Switch to e-signatures:</a:t>
            </a:r>
            <a:r>
              <a:rPr lang="en-GB" sz="1500" dirty="0">
                <a:solidFill>
                  <a:schemeClr val="bg1"/>
                </a:solidFill>
                <a:latin typeface="Comic Sans MS" panose="030F0702030302020204" pitchFamily="66" charset="0"/>
              </a:rPr>
              <a:t> There’s no legal reason to require paper documents with hand-written signatures at this point. An e-signature is legally binding. Rather than having to fax or mail contracts to each party and wait for them to sign, scan, and email the contract back, or even worse, print out the document, sign it, and mail it back, digital documents can be emailed, completed, returned, and saved, all within a few minutes.</a:t>
            </a:r>
          </a:p>
        </p:txBody>
      </p:sp>
      <p:sp>
        <p:nvSpPr>
          <p:cNvPr id="2" name="Rectangle 1"/>
          <p:cNvSpPr/>
          <p:nvPr/>
        </p:nvSpPr>
        <p:spPr>
          <a:xfrm>
            <a:off x="6600305" y="5669281"/>
            <a:ext cx="5591514" cy="1199168"/>
          </a:xfrm>
          <a:prstGeom prst="rect">
            <a:avLst/>
          </a:prstGeom>
        </p:spPr>
        <p:txBody>
          <a:bodyPr wrap="square">
            <a:spAutoFit/>
          </a:bodyPr>
          <a:lstStyle/>
          <a:p>
            <a:pPr marL="285750" indent="-285750">
              <a:buFont typeface="Wingdings" panose="05000000000000000000" pitchFamily="2" charset="2"/>
              <a:buChar char="ü"/>
            </a:pPr>
            <a:r>
              <a:rPr lang="en-GB" sz="1400" b="1" u="sng" dirty="0">
                <a:solidFill>
                  <a:schemeClr val="bg1"/>
                </a:solidFill>
                <a:latin typeface="Comic Sans MS" panose="030F0702030302020204" pitchFamily="66" charset="0"/>
              </a:rPr>
              <a:t>Provide digital receipts</a:t>
            </a:r>
            <a:r>
              <a:rPr lang="en-GB" sz="1400" dirty="0">
                <a:solidFill>
                  <a:schemeClr val="bg1"/>
                </a:solidFill>
                <a:latin typeface="Comic Sans MS" panose="030F0702030302020204" pitchFamily="66" charset="0"/>
              </a:rPr>
              <a:t>: If you need to provide receipts to customers as part of your business model, switching to digital receipts is an excellent option. It allows your company and your customers an easy way to save all records without wasting paper.</a:t>
            </a:r>
            <a:endParaRPr lang="en-GB" sz="1200" dirty="0">
              <a:solidFill>
                <a:schemeClr val="bg1"/>
              </a:solidFill>
              <a:latin typeface="Comic Sans MS" panose="030F0702030302020204" pitchFamily="66" charset="0"/>
            </a:endParaRPr>
          </a:p>
        </p:txBody>
      </p:sp>
      <p:cxnSp>
        <p:nvCxnSpPr>
          <p:cNvPr id="14" name="Straight Connector 13">
            <a:extLst>
              <a:ext uri="{FF2B5EF4-FFF2-40B4-BE49-F238E27FC236}">
                <a16:creationId xmlns:a16="http://schemas.microsoft.com/office/drawing/2014/main" id="{EAB070FD-2C57-49C3-BA24-57F787DA67D1}"/>
              </a:ext>
            </a:extLst>
          </p:cNvPr>
          <p:cNvCxnSpPr>
            <a:cxnSpLocks/>
          </p:cNvCxnSpPr>
          <p:nvPr/>
        </p:nvCxnSpPr>
        <p:spPr>
          <a:xfrm>
            <a:off x="5788152" y="5526140"/>
            <a:ext cx="579171" cy="1375285"/>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7964B167-6379-47C0-9598-AB08FE75E293}"/>
              </a:ext>
            </a:extLst>
          </p:cNvPr>
          <p:cNvCxnSpPr>
            <a:cxnSpLocks/>
          </p:cNvCxnSpPr>
          <p:nvPr/>
        </p:nvCxnSpPr>
        <p:spPr>
          <a:xfrm flipH="1">
            <a:off x="-45720" y="5526140"/>
            <a:ext cx="5833872" cy="1774"/>
          </a:xfrm>
          <a:prstGeom prst="line">
            <a:avLst/>
          </a:prstGeom>
          <a:ln w="15875"/>
        </p:spPr>
        <p:style>
          <a:lnRef idx="1">
            <a:schemeClr val="accent1"/>
          </a:lnRef>
          <a:fillRef idx="0">
            <a:schemeClr val="accent1"/>
          </a:fillRef>
          <a:effectRef idx="0">
            <a:schemeClr val="accent1"/>
          </a:effectRef>
          <a:fontRef idx="minor">
            <a:schemeClr val="tx1"/>
          </a:fontRef>
        </p:style>
      </p:cxnSp>
      <p:sp>
        <p:nvSpPr>
          <p:cNvPr id="18" name="Rectangle 17"/>
          <p:cNvSpPr/>
          <p:nvPr/>
        </p:nvSpPr>
        <p:spPr>
          <a:xfrm>
            <a:off x="-45720" y="5591176"/>
            <a:ext cx="5833872" cy="1169551"/>
          </a:xfrm>
          <a:prstGeom prst="rect">
            <a:avLst/>
          </a:prstGeom>
        </p:spPr>
        <p:txBody>
          <a:bodyPr wrap="square">
            <a:spAutoFit/>
          </a:bodyPr>
          <a:lstStyle/>
          <a:p>
            <a:pPr marL="285750" indent="-285750">
              <a:buFont typeface="Wingdings" panose="05000000000000000000" pitchFamily="2" charset="2"/>
              <a:buChar char="ü"/>
            </a:pPr>
            <a:r>
              <a:rPr lang="en-GB" sz="1400" b="1" u="sng" dirty="0">
                <a:solidFill>
                  <a:schemeClr val="bg1"/>
                </a:solidFill>
                <a:latin typeface="Comic Sans MS" panose="030F0702030302020204" pitchFamily="66" charset="0"/>
              </a:rPr>
              <a:t>Use electronic billing</a:t>
            </a:r>
            <a:r>
              <a:rPr lang="en-GB" sz="1400" dirty="0">
                <a:solidFill>
                  <a:schemeClr val="bg1"/>
                </a:solidFill>
                <a:latin typeface="Comic Sans MS" panose="030F0702030302020204" pitchFamily="66" charset="0"/>
              </a:rPr>
              <a:t>: Most of your vendors will provide you with the option to switch to electronic billing. Bills can be emailed to your AP/AR department, and payment can be made online, removing the clutter of mailed paper bills and the hassle of writing checks.</a:t>
            </a:r>
            <a:endParaRPr lang="en-GB" sz="1100" dirty="0">
              <a:solidFill>
                <a:schemeClr val="bg1"/>
              </a:solidFill>
              <a:latin typeface="Comic Sans MS" panose="030F0702030302020204" pitchFamily="66" charset="0"/>
            </a:endParaRPr>
          </a:p>
        </p:txBody>
      </p:sp>
      <p:pic>
        <p:nvPicPr>
          <p:cNvPr id="4" name="Picture Placeholder 3"/>
          <p:cNvPicPr>
            <a:picLocks noGrp="1" noChangeAspect="1"/>
          </p:cNvPicPr>
          <p:nvPr>
            <p:ph type="pic" idx="15"/>
          </p:nvPr>
        </p:nvPicPr>
        <p:blipFill rotWithShape="1">
          <a:blip r:embed="rId2">
            <a:extLst>
              <a:ext uri="{28A0092B-C50C-407E-A947-70E740481C1C}">
                <a14:useLocalDpi xmlns:a14="http://schemas.microsoft.com/office/drawing/2010/main" val="0"/>
              </a:ext>
            </a:extLst>
          </a:blip>
          <a:srcRect l="9066" t="-1824" r="9066" b="-1824"/>
          <a:stretch/>
        </p:blipFill>
        <p:spPr>
          <a:xfrm>
            <a:off x="-1" y="1054138"/>
            <a:ext cx="4538749" cy="4067175"/>
          </a:xfrm>
        </p:spPr>
      </p:pic>
      <p:pic>
        <p:nvPicPr>
          <p:cNvPr id="19" name="Picture Placeholder 18"/>
          <p:cNvPicPr>
            <a:picLocks noGrp="1" noChangeAspect="1"/>
          </p:cNvPicPr>
          <p:nvPr>
            <p:ph type="pic" idx="14"/>
          </p:nvPr>
        </p:nvPicPr>
        <p:blipFill rotWithShape="1">
          <a:blip r:embed="rId3">
            <a:extLst>
              <a:ext uri="{28A0092B-C50C-407E-A947-70E740481C1C}">
                <a14:useLocalDpi xmlns:a14="http://schemas.microsoft.com/office/drawing/2010/main" val="0"/>
              </a:ext>
            </a:extLst>
          </a:blip>
          <a:srcRect t="-1670" b="-1670"/>
          <a:stretch/>
        </p:blipFill>
        <p:spPr>
          <a:xfrm>
            <a:off x="3671888" y="1547999"/>
            <a:ext cx="8532000" cy="3794650"/>
          </a:xfrm>
        </p:spPr>
      </p:pic>
    </p:spTree>
    <p:extLst>
      <p:ext uri="{BB962C8B-B14F-4D97-AF65-F5344CB8AC3E}">
        <p14:creationId xmlns:p14="http://schemas.microsoft.com/office/powerpoint/2010/main" val="9987217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CAD2AE9-2574-43A7-BDB3-24CFBFF3BFF4}"/>
              </a:ext>
            </a:extLst>
          </p:cNvPr>
          <p:cNvSpPr txBox="1"/>
          <p:nvPr/>
        </p:nvSpPr>
        <p:spPr>
          <a:xfrm>
            <a:off x="630315" y="577049"/>
            <a:ext cx="10857390" cy="4985980"/>
          </a:xfrm>
          <a:prstGeom prst="rect">
            <a:avLst/>
          </a:prstGeom>
          <a:noFill/>
        </p:spPr>
        <p:txBody>
          <a:bodyPr wrap="square" rtlCol="0">
            <a:spAutoFit/>
          </a:bodyPr>
          <a:lstStyle/>
          <a:p>
            <a:pPr algn="ctr"/>
            <a:r>
              <a:rPr lang="en-US" sz="2800" b="1" i="0" u="sng" dirty="0">
                <a:solidFill>
                  <a:srgbClr val="202124"/>
                </a:solidFill>
                <a:effectLst/>
                <a:highlight>
                  <a:srgbClr val="00FF00"/>
                </a:highlight>
                <a:latin typeface="arial" panose="020B0604020202020204" pitchFamily="34" charset="0"/>
              </a:rPr>
              <a:t>Benefits of Going Paperless</a:t>
            </a:r>
          </a:p>
          <a:p>
            <a:pPr algn="ctr"/>
            <a:endParaRPr lang="en-US" sz="2800" b="1" dirty="0">
              <a:solidFill>
                <a:srgbClr val="202124"/>
              </a:solidFill>
              <a:latin typeface="arial" panose="020B0604020202020204" pitchFamily="34" charset="0"/>
            </a:endParaRPr>
          </a:p>
          <a:p>
            <a:pPr algn="ctr"/>
            <a:endParaRPr lang="en-US" sz="2800" b="0" i="0" dirty="0">
              <a:solidFill>
                <a:srgbClr val="202124"/>
              </a:solidFill>
              <a:effectLst/>
              <a:latin typeface="arial" panose="020B0604020202020204" pitchFamily="34" charset="0"/>
            </a:endParaRPr>
          </a:p>
          <a:p>
            <a:pPr marL="285750" indent="-285750" algn="l">
              <a:buFont typeface="Wingdings" panose="05000000000000000000" pitchFamily="2" charset="2"/>
              <a:buChar char="Ø"/>
            </a:pPr>
            <a:r>
              <a:rPr lang="en-US" b="0" i="0" dirty="0">
                <a:solidFill>
                  <a:srgbClr val="202124"/>
                </a:solidFill>
                <a:effectLst/>
                <a:latin typeface="arial" panose="020B0604020202020204" pitchFamily="34" charset="0"/>
              </a:rPr>
              <a:t>Saves Time. Time spent filing, organizing, and searching for paper documents is time that could be spent on more productive tasks .</a:t>
            </a:r>
          </a:p>
          <a:p>
            <a:pPr algn="l"/>
            <a:endParaRPr lang="en-US" b="0" i="0" dirty="0">
              <a:solidFill>
                <a:srgbClr val="202124"/>
              </a:solidFill>
              <a:effectLst/>
              <a:latin typeface="arial" panose="020B0604020202020204" pitchFamily="34" charset="0"/>
            </a:endParaRPr>
          </a:p>
          <a:p>
            <a:pPr marL="285750" indent="-285750" algn="l">
              <a:buFont typeface="Wingdings" panose="05000000000000000000" pitchFamily="2" charset="2"/>
              <a:buChar char="Ø"/>
            </a:pPr>
            <a:r>
              <a:rPr lang="en-US" b="0" i="0" dirty="0">
                <a:solidFill>
                  <a:srgbClr val="202124"/>
                </a:solidFill>
                <a:effectLst/>
                <a:latin typeface="arial" panose="020B0604020202020204" pitchFamily="34" charset="0"/>
              </a:rPr>
              <a:t>Saves Space .</a:t>
            </a:r>
          </a:p>
          <a:p>
            <a:pPr algn="l"/>
            <a:endParaRPr lang="en-US" b="0" i="0" dirty="0">
              <a:solidFill>
                <a:srgbClr val="202124"/>
              </a:solidFill>
              <a:effectLst/>
              <a:latin typeface="arial" panose="020B0604020202020204" pitchFamily="34" charset="0"/>
            </a:endParaRPr>
          </a:p>
          <a:p>
            <a:pPr marL="285750" indent="-285750" algn="l">
              <a:buFont typeface="Wingdings" panose="05000000000000000000" pitchFamily="2" charset="2"/>
              <a:buChar char="Ø"/>
            </a:pPr>
            <a:r>
              <a:rPr lang="en-US" b="0" i="0" dirty="0">
                <a:solidFill>
                  <a:srgbClr val="202124"/>
                </a:solidFill>
                <a:effectLst/>
                <a:latin typeface="arial" panose="020B0604020202020204" pitchFamily="34" charset="0"/>
              </a:rPr>
              <a:t>Saves Money .</a:t>
            </a:r>
          </a:p>
          <a:p>
            <a:pPr algn="l"/>
            <a:endParaRPr lang="en-US" b="0" i="0" dirty="0">
              <a:solidFill>
                <a:srgbClr val="202124"/>
              </a:solidFill>
              <a:effectLst/>
              <a:latin typeface="arial" panose="020B0604020202020204" pitchFamily="34" charset="0"/>
            </a:endParaRPr>
          </a:p>
          <a:p>
            <a:pPr marL="285750" indent="-285750" algn="l">
              <a:buFont typeface="Wingdings" panose="05000000000000000000" pitchFamily="2" charset="2"/>
              <a:buChar char="Ø"/>
            </a:pPr>
            <a:r>
              <a:rPr lang="en-US" b="0" i="0" dirty="0">
                <a:solidFill>
                  <a:srgbClr val="202124"/>
                </a:solidFill>
                <a:effectLst/>
                <a:latin typeface="arial" panose="020B0604020202020204" pitchFamily="34" charset="0"/>
              </a:rPr>
              <a:t>Eases Transfer of Information .</a:t>
            </a:r>
          </a:p>
          <a:p>
            <a:pPr algn="l"/>
            <a:r>
              <a:rPr lang="en-US" b="0" i="0" dirty="0">
                <a:solidFill>
                  <a:srgbClr val="202124"/>
                </a:solidFill>
                <a:effectLst/>
                <a:latin typeface="arial" panose="020B0604020202020204" pitchFamily="34" charset="0"/>
              </a:rPr>
              <a:t> </a:t>
            </a:r>
          </a:p>
          <a:p>
            <a:pPr marL="285750" indent="-285750" algn="l">
              <a:buFont typeface="Wingdings" panose="05000000000000000000" pitchFamily="2" charset="2"/>
              <a:buChar char="Ø"/>
            </a:pPr>
            <a:r>
              <a:rPr lang="en-US" b="0" i="0" dirty="0">
                <a:solidFill>
                  <a:srgbClr val="202124"/>
                </a:solidFill>
                <a:effectLst/>
                <a:latin typeface="arial" panose="020B0604020202020204" pitchFamily="34" charset="0"/>
              </a:rPr>
              <a:t>Promotes the Environment . </a:t>
            </a:r>
          </a:p>
          <a:p>
            <a:pPr algn="l"/>
            <a:endParaRPr lang="en-US" b="0" i="0" dirty="0">
              <a:solidFill>
                <a:srgbClr val="202124"/>
              </a:solidFill>
              <a:effectLst/>
              <a:latin typeface="arial" panose="020B0604020202020204" pitchFamily="34" charset="0"/>
            </a:endParaRPr>
          </a:p>
          <a:p>
            <a:pPr marL="285750" indent="-285750" algn="l">
              <a:buFont typeface="Wingdings" panose="05000000000000000000" pitchFamily="2" charset="2"/>
              <a:buChar char="Ø"/>
            </a:pPr>
            <a:r>
              <a:rPr lang="en-US" b="0" i="0" dirty="0">
                <a:solidFill>
                  <a:srgbClr val="202124"/>
                </a:solidFill>
                <a:effectLst/>
                <a:latin typeface="arial" panose="020B0604020202020204" pitchFamily="34" charset="0"/>
              </a:rPr>
              <a:t>Boosts Security .</a:t>
            </a:r>
          </a:p>
          <a:p>
            <a:endParaRPr lang="en-IN" dirty="0"/>
          </a:p>
        </p:txBody>
      </p:sp>
      <p:pic>
        <p:nvPicPr>
          <p:cNvPr id="4" name="Picture 3">
            <a:extLst>
              <a:ext uri="{FF2B5EF4-FFF2-40B4-BE49-F238E27FC236}">
                <a16:creationId xmlns:a16="http://schemas.microsoft.com/office/drawing/2014/main" id="{BA31998E-31C6-4E0C-8E1F-57C4C63880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50625" y="2482324"/>
            <a:ext cx="3045918" cy="2018653"/>
          </a:xfrm>
          <a:prstGeom prst="rect">
            <a:avLst/>
          </a:prstGeom>
        </p:spPr>
      </p:pic>
      <p:pic>
        <p:nvPicPr>
          <p:cNvPr id="6" name="Picture 5">
            <a:extLst>
              <a:ext uri="{FF2B5EF4-FFF2-40B4-BE49-F238E27FC236}">
                <a16:creationId xmlns:a16="http://schemas.microsoft.com/office/drawing/2014/main" id="{6B48105D-A70B-4D75-AAE5-89466E35A4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19855" y="2707689"/>
            <a:ext cx="3467100" cy="2991775"/>
          </a:xfrm>
          <a:prstGeom prst="rect">
            <a:avLst/>
          </a:prstGeom>
        </p:spPr>
      </p:pic>
      <p:pic>
        <p:nvPicPr>
          <p:cNvPr id="8" name="Picture 7">
            <a:extLst>
              <a:ext uri="{FF2B5EF4-FFF2-40B4-BE49-F238E27FC236}">
                <a16:creationId xmlns:a16="http://schemas.microsoft.com/office/drawing/2014/main" id="{3614435C-0DC4-46D8-B457-9CA523462A9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76187" y="4791504"/>
            <a:ext cx="3194794" cy="1543050"/>
          </a:xfrm>
          <a:prstGeom prst="rect">
            <a:avLst/>
          </a:prstGeom>
        </p:spPr>
      </p:pic>
    </p:spTree>
    <p:extLst>
      <p:ext uri="{BB962C8B-B14F-4D97-AF65-F5344CB8AC3E}">
        <p14:creationId xmlns:p14="http://schemas.microsoft.com/office/powerpoint/2010/main" val="7363881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232CDA4-2FEA-43F1-AD1A-9B45DF14E1B7}"/>
              </a:ext>
            </a:extLst>
          </p:cNvPr>
          <p:cNvSpPr txBox="1"/>
          <p:nvPr/>
        </p:nvSpPr>
        <p:spPr>
          <a:xfrm>
            <a:off x="594804" y="585926"/>
            <a:ext cx="11034944" cy="5109091"/>
          </a:xfrm>
          <a:prstGeom prst="rect">
            <a:avLst/>
          </a:prstGeom>
          <a:noFill/>
        </p:spPr>
        <p:txBody>
          <a:bodyPr wrap="square" rtlCol="0">
            <a:spAutoFit/>
          </a:bodyPr>
          <a:lstStyle/>
          <a:p>
            <a:pPr algn="ctr"/>
            <a:r>
              <a:rPr lang="en-US" sz="2800" b="1" i="0" u="sng" dirty="0">
                <a:solidFill>
                  <a:srgbClr val="202124"/>
                </a:solidFill>
                <a:effectLst/>
                <a:highlight>
                  <a:srgbClr val="00FFFF"/>
                </a:highlight>
                <a:latin typeface="Google Sans"/>
              </a:rPr>
              <a:t>Different ways to go paperless</a:t>
            </a:r>
          </a:p>
          <a:p>
            <a:pPr algn="ctr"/>
            <a:endParaRPr lang="en-US" sz="2800" b="0" i="0" u="sng" dirty="0">
              <a:solidFill>
                <a:srgbClr val="202124"/>
              </a:solidFill>
              <a:effectLst/>
              <a:highlight>
                <a:srgbClr val="00FFFF"/>
              </a:highlight>
              <a:latin typeface="Google Sans"/>
            </a:endParaRPr>
          </a:p>
          <a:p>
            <a:pPr marL="285750" indent="-285750" algn="l">
              <a:buFont typeface="Wingdings" panose="05000000000000000000" pitchFamily="2" charset="2"/>
              <a:buChar char="§"/>
            </a:pPr>
            <a:r>
              <a:rPr lang="en-US" b="0" i="0" dirty="0">
                <a:solidFill>
                  <a:srgbClr val="202124"/>
                </a:solidFill>
                <a:effectLst/>
                <a:latin typeface="arial" panose="020B0604020202020204" pitchFamily="34" charset="0"/>
              </a:rPr>
              <a:t>Online </a:t>
            </a:r>
            <a:r>
              <a:rPr lang="en-US" b="1" i="0" dirty="0">
                <a:solidFill>
                  <a:srgbClr val="202124"/>
                </a:solidFill>
                <a:effectLst/>
                <a:latin typeface="arial" panose="020B0604020202020204" pitchFamily="34" charset="0"/>
              </a:rPr>
              <a:t>forms</a:t>
            </a:r>
            <a:r>
              <a:rPr lang="en-US" b="0" i="0" dirty="0">
                <a:solidFill>
                  <a:srgbClr val="202124"/>
                </a:solidFill>
                <a:effectLst/>
                <a:latin typeface="arial" panose="020B0604020202020204" pitchFamily="34" charset="0"/>
              </a:rPr>
              <a:t>. Instead of gathering data with paper </a:t>
            </a:r>
            <a:r>
              <a:rPr lang="en-US" b="1" i="0" dirty="0">
                <a:solidFill>
                  <a:srgbClr val="202124"/>
                </a:solidFill>
                <a:effectLst/>
                <a:latin typeface="arial" panose="020B0604020202020204" pitchFamily="34" charset="0"/>
              </a:rPr>
              <a:t>forms</a:t>
            </a:r>
            <a:r>
              <a:rPr lang="en-US" b="0" i="0" dirty="0">
                <a:solidFill>
                  <a:srgbClr val="202124"/>
                </a:solidFill>
                <a:effectLst/>
                <a:latin typeface="arial" panose="020B0604020202020204" pitchFamily="34" charset="0"/>
              </a:rPr>
              <a:t>, use an online form builder, like JotForm . </a:t>
            </a:r>
          </a:p>
          <a:p>
            <a:pPr marL="285750" indent="-285750" algn="l">
              <a:buFont typeface="Wingdings" panose="05000000000000000000" pitchFamily="2" charset="2"/>
              <a:buChar char="§"/>
            </a:pPr>
            <a:endParaRPr lang="en-US" b="0" i="0" dirty="0">
              <a:solidFill>
                <a:srgbClr val="202124"/>
              </a:solidFill>
              <a:effectLst/>
              <a:latin typeface="arial" panose="020B0604020202020204" pitchFamily="34" charset="0"/>
            </a:endParaRPr>
          </a:p>
          <a:p>
            <a:pPr marL="285750" indent="-285750" algn="l">
              <a:buFont typeface="Wingdings" panose="05000000000000000000" pitchFamily="2" charset="2"/>
              <a:buChar char="§"/>
            </a:pPr>
            <a:r>
              <a:rPr lang="en-US" b="0" i="0" dirty="0">
                <a:solidFill>
                  <a:srgbClr val="202124"/>
                </a:solidFill>
                <a:effectLst/>
                <a:latin typeface="arial" panose="020B0604020202020204" pitchFamily="34" charset="0"/>
              </a:rPr>
              <a:t>Cloud storage .</a:t>
            </a:r>
          </a:p>
          <a:p>
            <a:pPr marL="285750" indent="-285750" algn="l">
              <a:buFont typeface="Wingdings" panose="05000000000000000000" pitchFamily="2" charset="2"/>
              <a:buChar char="§"/>
            </a:pPr>
            <a:endParaRPr lang="en-US" b="0" i="0" dirty="0">
              <a:solidFill>
                <a:srgbClr val="202124"/>
              </a:solidFill>
              <a:effectLst/>
              <a:latin typeface="arial" panose="020B0604020202020204" pitchFamily="34" charset="0"/>
            </a:endParaRPr>
          </a:p>
          <a:p>
            <a:pPr marL="285750" indent="-285750" algn="l">
              <a:buFont typeface="Wingdings" panose="05000000000000000000" pitchFamily="2" charset="2"/>
              <a:buChar char="§"/>
            </a:pPr>
            <a:r>
              <a:rPr lang="en-US" b="0" i="0" dirty="0">
                <a:solidFill>
                  <a:srgbClr val="202124"/>
                </a:solidFill>
                <a:effectLst/>
                <a:latin typeface="arial" panose="020B0604020202020204" pitchFamily="34" charset="0"/>
              </a:rPr>
              <a:t>Scanners . </a:t>
            </a:r>
          </a:p>
          <a:p>
            <a:pPr marL="285750" indent="-285750" algn="l">
              <a:buFont typeface="Wingdings" panose="05000000000000000000" pitchFamily="2" charset="2"/>
              <a:buChar char="§"/>
            </a:pPr>
            <a:endParaRPr lang="en-US" b="0" i="0" dirty="0">
              <a:solidFill>
                <a:srgbClr val="202124"/>
              </a:solidFill>
              <a:effectLst/>
              <a:latin typeface="arial" panose="020B0604020202020204" pitchFamily="34" charset="0"/>
            </a:endParaRPr>
          </a:p>
          <a:p>
            <a:pPr marL="285750" indent="-285750" algn="l">
              <a:buFont typeface="Wingdings" panose="05000000000000000000" pitchFamily="2" charset="2"/>
              <a:buChar char="§"/>
            </a:pPr>
            <a:r>
              <a:rPr lang="en-US" b="0" i="0" dirty="0">
                <a:solidFill>
                  <a:srgbClr val="202124"/>
                </a:solidFill>
                <a:effectLst/>
                <a:latin typeface="arial" panose="020B0604020202020204" pitchFamily="34" charset="0"/>
              </a:rPr>
              <a:t>Use devices for meetings .</a:t>
            </a:r>
          </a:p>
          <a:p>
            <a:pPr algn="l"/>
            <a:r>
              <a:rPr lang="en-US" b="0" i="0" dirty="0">
                <a:solidFill>
                  <a:srgbClr val="202124"/>
                </a:solidFill>
                <a:effectLst/>
                <a:latin typeface="arial" panose="020B0604020202020204" pitchFamily="34" charset="0"/>
              </a:rPr>
              <a:t> </a:t>
            </a:r>
          </a:p>
          <a:p>
            <a:pPr marL="285750" indent="-285750" algn="l">
              <a:buFont typeface="Wingdings" panose="05000000000000000000" pitchFamily="2" charset="2"/>
              <a:buChar char="§"/>
            </a:pPr>
            <a:r>
              <a:rPr lang="en-US" b="0" i="0" dirty="0">
                <a:solidFill>
                  <a:srgbClr val="202124"/>
                </a:solidFill>
                <a:effectLst/>
                <a:latin typeface="arial" panose="020B0604020202020204" pitchFamily="34" charset="0"/>
              </a:rPr>
              <a:t>Encourage the use of note-taking apps .</a:t>
            </a:r>
          </a:p>
          <a:p>
            <a:pPr marL="285750" indent="-285750" algn="l">
              <a:buFont typeface="Wingdings" panose="05000000000000000000" pitchFamily="2" charset="2"/>
              <a:buChar char="§"/>
            </a:pPr>
            <a:endParaRPr lang="en-US" b="0" i="0" dirty="0">
              <a:solidFill>
                <a:srgbClr val="202124"/>
              </a:solidFill>
              <a:effectLst/>
              <a:latin typeface="arial" panose="020B0604020202020204" pitchFamily="34" charset="0"/>
            </a:endParaRPr>
          </a:p>
          <a:p>
            <a:pPr marL="285750" indent="-285750" algn="l">
              <a:buFont typeface="Wingdings" panose="05000000000000000000" pitchFamily="2" charset="2"/>
              <a:buChar char="§"/>
            </a:pPr>
            <a:r>
              <a:rPr lang="en-US" b="0" i="0" dirty="0">
                <a:solidFill>
                  <a:srgbClr val="202124"/>
                </a:solidFill>
                <a:effectLst/>
                <a:latin typeface="arial" panose="020B0604020202020204" pitchFamily="34" charset="0"/>
              </a:rPr>
              <a:t>Switch to e-signatures .</a:t>
            </a:r>
          </a:p>
          <a:p>
            <a:pPr marL="285750" indent="-285750" algn="l">
              <a:buFont typeface="Wingdings" panose="05000000000000000000" pitchFamily="2" charset="2"/>
              <a:buChar char="§"/>
            </a:pPr>
            <a:endParaRPr lang="en-US" b="0" i="0" dirty="0">
              <a:solidFill>
                <a:srgbClr val="202124"/>
              </a:solidFill>
              <a:effectLst/>
              <a:latin typeface="arial" panose="020B0604020202020204" pitchFamily="34" charset="0"/>
            </a:endParaRPr>
          </a:p>
          <a:p>
            <a:pPr marL="285750" indent="-285750" algn="l">
              <a:buFont typeface="Wingdings" panose="05000000000000000000" pitchFamily="2" charset="2"/>
              <a:buChar char="§"/>
            </a:pPr>
            <a:r>
              <a:rPr lang="en-US" b="0" i="0" dirty="0">
                <a:solidFill>
                  <a:srgbClr val="202124"/>
                </a:solidFill>
                <a:effectLst/>
                <a:latin typeface="arial" panose="020B0604020202020204" pitchFamily="34" charset="0"/>
              </a:rPr>
              <a:t>Use electronic billing .</a:t>
            </a:r>
          </a:p>
          <a:p>
            <a:pPr algn="l"/>
            <a:r>
              <a:rPr lang="en-US" b="0" i="0" dirty="0">
                <a:solidFill>
                  <a:srgbClr val="202124"/>
                </a:solidFill>
                <a:effectLst/>
                <a:latin typeface="arial" panose="020B0604020202020204" pitchFamily="34" charset="0"/>
              </a:rPr>
              <a:t> </a:t>
            </a:r>
          </a:p>
          <a:p>
            <a:pPr marL="285750" indent="-285750" algn="l">
              <a:buFont typeface="Wingdings" panose="05000000000000000000" pitchFamily="2" charset="2"/>
              <a:buChar char="§"/>
            </a:pPr>
            <a:r>
              <a:rPr lang="en-US" b="0" i="0" dirty="0">
                <a:solidFill>
                  <a:srgbClr val="202124"/>
                </a:solidFill>
                <a:effectLst/>
                <a:latin typeface="arial" panose="020B0604020202020204" pitchFamily="34" charset="0"/>
              </a:rPr>
              <a:t>Provide digital receipts .</a:t>
            </a:r>
          </a:p>
        </p:txBody>
      </p:sp>
      <p:pic>
        <p:nvPicPr>
          <p:cNvPr id="4" name="Picture 3">
            <a:extLst>
              <a:ext uri="{FF2B5EF4-FFF2-40B4-BE49-F238E27FC236}">
                <a16:creationId xmlns:a16="http://schemas.microsoft.com/office/drawing/2014/main" id="{CC9F07E4-D581-4EA3-A2D8-026379ED92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18412" y="1957942"/>
            <a:ext cx="2143125" cy="2143125"/>
          </a:xfrm>
          <a:prstGeom prst="rect">
            <a:avLst/>
          </a:prstGeom>
        </p:spPr>
      </p:pic>
      <p:pic>
        <p:nvPicPr>
          <p:cNvPr id="6" name="Picture 5">
            <a:extLst>
              <a:ext uri="{FF2B5EF4-FFF2-40B4-BE49-F238E27FC236}">
                <a16:creationId xmlns:a16="http://schemas.microsoft.com/office/drawing/2014/main" id="{F9AB5FC3-EE19-4077-B7EB-E8D8840FC9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24080" y="2481725"/>
            <a:ext cx="2143125" cy="2143125"/>
          </a:xfrm>
          <a:prstGeom prst="rect">
            <a:avLst/>
          </a:prstGeom>
        </p:spPr>
      </p:pic>
      <p:pic>
        <p:nvPicPr>
          <p:cNvPr id="8" name="Picture 7">
            <a:extLst>
              <a:ext uri="{FF2B5EF4-FFF2-40B4-BE49-F238E27FC236}">
                <a16:creationId xmlns:a16="http://schemas.microsoft.com/office/drawing/2014/main" id="{B05281EE-84D3-4093-B176-7DB34F17387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87809" y="4413682"/>
            <a:ext cx="1905000" cy="1905000"/>
          </a:xfrm>
          <a:prstGeom prst="rect">
            <a:avLst/>
          </a:prstGeom>
        </p:spPr>
      </p:pic>
    </p:spTree>
    <p:extLst>
      <p:ext uri="{BB962C8B-B14F-4D97-AF65-F5344CB8AC3E}">
        <p14:creationId xmlns:p14="http://schemas.microsoft.com/office/powerpoint/2010/main" val="36807056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A4FC371-C2C0-479D-A891-C1559105F58D}"/>
              </a:ext>
            </a:extLst>
          </p:cNvPr>
          <p:cNvSpPr txBox="1"/>
          <p:nvPr/>
        </p:nvSpPr>
        <p:spPr>
          <a:xfrm>
            <a:off x="332173" y="260382"/>
            <a:ext cx="10515600" cy="4251960"/>
          </a:xfrm>
          <a:prstGeom prst="rect">
            <a:avLst/>
          </a:prstGeom>
        </p:spPr>
        <p:txBody>
          <a:bodyPr vert="horz" lIns="91440" tIns="45720" rIns="91440" bIns="45720" rtlCol="0">
            <a:noAutofit/>
          </a:bodyPr>
          <a:lstStyle/>
          <a:p>
            <a:pPr marL="457200" indent="-457200">
              <a:lnSpc>
                <a:spcPct val="110000"/>
              </a:lnSpc>
              <a:spcAft>
                <a:spcPts val="600"/>
              </a:spcAft>
              <a:buFont typeface="Arial" panose="020B0604020202020204" pitchFamily="34" charset="0"/>
              <a:buChar char="•"/>
            </a:pPr>
            <a:r>
              <a:rPr lang="en-US" sz="2800" u="sng" dirty="0">
                <a:solidFill>
                  <a:srgbClr val="00B0F0"/>
                </a:solidFill>
                <a:highlight>
                  <a:srgbClr val="0000FF"/>
                </a:highlight>
              </a:rPr>
              <a:t> REALITY</a:t>
            </a:r>
            <a:endParaRPr lang="en-US" sz="2800" u="sng" dirty="0">
              <a:solidFill>
                <a:srgbClr val="00B0F0"/>
              </a:solidFill>
              <a:highlight>
                <a:srgbClr val="C0C0C0"/>
              </a:highlight>
            </a:endParaRPr>
          </a:p>
          <a:p>
            <a:pPr>
              <a:lnSpc>
                <a:spcPct val="110000"/>
              </a:lnSpc>
              <a:spcAft>
                <a:spcPts val="600"/>
              </a:spcAft>
            </a:pPr>
            <a:endParaRPr lang="en-US" sz="2800" dirty="0"/>
          </a:p>
          <a:p>
            <a:pPr marL="285750" indent="-228600">
              <a:lnSpc>
                <a:spcPct val="110000"/>
              </a:lnSpc>
              <a:spcAft>
                <a:spcPts val="600"/>
              </a:spcAft>
              <a:buFont typeface="Arial" panose="020B0604020202020204" pitchFamily="34" charset="0"/>
              <a:buChar char="•"/>
            </a:pPr>
            <a:r>
              <a:rPr lang="en-US" sz="2800" dirty="0"/>
              <a:t>Paper is the number one material thrown away and also one of the biggest polluting industries.</a:t>
            </a:r>
          </a:p>
          <a:p>
            <a:pPr marL="285750" indent="-228600">
              <a:lnSpc>
                <a:spcPct val="110000"/>
              </a:lnSpc>
              <a:spcAft>
                <a:spcPts val="600"/>
              </a:spcAft>
              <a:buFont typeface="Arial" panose="020B0604020202020204" pitchFamily="34" charset="0"/>
              <a:buChar char="•"/>
            </a:pPr>
            <a:endParaRPr lang="en-US" sz="2800" dirty="0"/>
          </a:p>
          <a:p>
            <a:pPr marL="285750" indent="-228600">
              <a:lnSpc>
                <a:spcPct val="110000"/>
              </a:lnSpc>
              <a:spcAft>
                <a:spcPts val="600"/>
              </a:spcAft>
              <a:buFont typeface="Arial" panose="020B0604020202020204" pitchFamily="34" charset="0"/>
              <a:buChar char="•"/>
            </a:pPr>
            <a:r>
              <a:rPr lang="en-US" sz="2800" dirty="0"/>
              <a:t>Companies interested in reducing cost and building business sustainability are actively pursuing PAPERLESS OFFICE. </a:t>
            </a:r>
          </a:p>
          <a:p>
            <a:pPr marL="285750" indent="-228600">
              <a:lnSpc>
                <a:spcPct val="110000"/>
              </a:lnSpc>
              <a:spcAft>
                <a:spcPts val="600"/>
              </a:spcAft>
              <a:buFont typeface="Arial" panose="020B0604020202020204" pitchFamily="34" charset="0"/>
              <a:buChar char="•"/>
            </a:pPr>
            <a:endParaRPr lang="en-US" sz="2800" dirty="0"/>
          </a:p>
          <a:p>
            <a:pPr marL="285750" indent="-228600">
              <a:lnSpc>
                <a:spcPct val="110000"/>
              </a:lnSpc>
              <a:spcAft>
                <a:spcPts val="600"/>
              </a:spcAft>
              <a:buFont typeface="Arial" panose="020B0604020202020204" pitchFamily="34" charset="0"/>
              <a:buChar char="•"/>
            </a:pPr>
            <a:r>
              <a:rPr lang="en-US" sz="2800" dirty="0"/>
              <a:t>While a completely 100% paperless office may be unattainable, a few decisive steps applied over the time can dramatically reduce if not eliminate the vast majority of paper in office.</a:t>
            </a:r>
          </a:p>
        </p:txBody>
      </p:sp>
    </p:spTree>
    <p:extLst>
      <p:ext uri="{BB962C8B-B14F-4D97-AF65-F5344CB8AC3E}">
        <p14:creationId xmlns:p14="http://schemas.microsoft.com/office/powerpoint/2010/main" val="30251781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34737E6-15F4-4CF8-B638-6D67FB947D89}"/>
              </a:ext>
            </a:extLst>
          </p:cNvPr>
          <p:cNvSpPr txBox="1"/>
          <p:nvPr/>
        </p:nvSpPr>
        <p:spPr>
          <a:xfrm>
            <a:off x="568960" y="568960"/>
            <a:ext cx="11054080" cy="4893647"/>
          </a:xfrm>
          <a:prstGeom prst="rect">
            <a:avLst/>
          </a:prstGeom>
          <a:noFill/>
        </p:spPr>
        <p:txBody>
          <a:bodyPr wrap="square" rtlCol="0">
            <a:spAutoFit/>
          </a:bodyPr>
          <a:lstStyle/>
          <a:p>
            <a:pPr algn="ctr"/>
            <a:r>
              <a:rPr lang="en-US" b="1" i="0" dirty="0">
                <a:solidFill>
                  <a:srgbClr val="202124"/>
                </a:solidFill>
                <a:effectLst/>
                <a:latin typeface="arial" panose="020B0604020202020204" pitchFamily="34" charset="0"/>
              </a:rPr>
              <a:t> </a:t>
            </a:r>
            <a:r>
              <a:rPr lang="en-US" sz="2400" b="1" i="0" u="sng" dirty="0">
                <a:solidFill>
                  <a:srgbClr val="202124"/>
                </a:solidFill>
                <a:effectLst/>
                <a:highlight>
                  <a:srgbClr val="FFFF00"/>
                </a:highlight>
                <a:latin typeface="arial" panose="020B0604020202020204" pitchFamily="34" charset="0"/>
              </a:rPr>
              <a:t>ways to go paperless in the office</a:t>
            </a:r>
            <a:endParaRPr lang="en-US" sz="2400" b="0" i="0" u="sng" dirty="0">
              <a:solidFill>
                <a:srgbClr val="202124"/>
              </a:solidFill>
              <a:effectLst/>
              <a:highlight>
                <a:srgbClr val="FFFF00"/>
              </a:highlight>
              <a:latin typeface="arial" panose="020B0604020202020204" pitchFamily="34" charset="0"/>
            </a:endParaRPr>
          </a:p>
          <a:p>
            <a:pPr marL="285750" indent="-285750" algn="l">
              <a:buFont typeface="Wingdings" panose="05000000000000000000" pitchFamily="2" charset="2"/>
              <a:buChar char="v"/>
            </a:pPr>
            <a:r>
              <a:rPr lang="en-US" b="0" i="0" dirty="0">
                <a:solidFill>
                  <a:srgbClr val="202124"/>
                </a:solidFill>
                <a:effectLst/>
                <a:latin typeface="arial" panose="020B0604020202020204" pitchFamily="34" charset="0"/>
              </a:rPr>
              <a:t>1) Take a Stand . </a:t>
            </a:r>
          </a:p>
          <a:p>
            <a:pPr algn="l"/>
            <a:endParaRPr lang="en-US" b="0" i="0" dirty="0">
              <a:solidFill>
                <a:srgbClr val="202124"/>
              </a:solidFill>
              <a:effectLst/>
              <a:latin typeface="arial" panose="020B0604020202020204" pitchFamily="34" charset="0"/>
            </a:endParaRPr>
          </a:p>
          <a:p>
            <a:pPr marL="285750" indent="-285750" algn="l">
              <a:buFont typeface="Wingdings" panose="05000000000000000000" pitchFamily="2" charset="2"/>
              <a:buChar char="v"/>
            </a:pPr>
            <a:r>
              <a:rPr lang="en-US" b="0" i="0" dirty="0">
                <a:solidFill>
                  <a:srgbClr val="202124"/>
                </a:solidFill>
                <a:effectLst/>
                <a:latin typeface="arial" panose="020B0604020202020204" pitchFamily="34" charset="0"/>
              </a:rPr>
              <a:t>2) Start at reception . </a:t>
            </a:r>
            <a:endParaRPr lang="en-US" dirty="0">
              <a:solidFill>
                <a:srgbClr val="202124"/>
              </a:solidFill>
              <a:latin typeface="arial" panose="020B0604020202020204" pitchFamily="34" charset="0"/>
            </a:endParaRPr>
          </a:p>
          <a:p>
            <a:pPr algn="l"/>
            <a:endParaRPr lang="en-US" b="0" i="0" dirty="0">
              <a:solidFill>
                <a:srgbClr val="202124"/>
              </a:solidFill>
              <a:effectLst/>
              <a:latin typeface="arial" panose="020B0604020202020204" pitchFamily="34" charset="0"/>
            </a:endParaRPr>
          </a:p>
          <a:p>
            <a:pPr marL="285750" indent="-285750" algn="l">
              <a:buFont typeface="Wingdings" panose="05000000000000000000" pitchFamily="2" charset="2"/>
              <a:buChar char="v"/>
            </a:pPr>
            <a:r>
              <a:rPr lang="en-US" b="0" i="0" dirty="0">
                <a:solidFill>
                  <a:srgbClr val="202124"/>
                </a:solidFill>
                <a:effectLst/>
                <a:latin typeface="arial" panose="020B0604020202020204" pitchFamily="34" charset="0"/>
              </a:rPr>
              <a:t>3) Downplay printing . </a:t>
            </a:r>
            <a:endParaRPr lang="en-US" dirty="0">
              <a:solidFill>
                <a:srgbClr val="202124"/>
              </a:solidFill>
              <a:latin typeface="arial" panose="020B0604020202020204" pitchFamily="34" charset="0"/>
            </a:endParaRPr>
          </a:p>
          <a:p>
            <a:pPr algn="l"/>
            <a:endParaRPr lang="en-US" b="0" i="0" dirty="0">
              <a:solidFill>
                <a:srgbClr val="202124"/>
              </a:solidFill>
              <a:effectLst/>
              <a:latin typeface="arial" panose="020B0604020202020204" pitchFamily="34" charset="0"/>
            </a:endParaRPr>
          </a:p>
          <a:p>
            <a:pPr marL="285750" indent="-285750" algn="l">
              <a:buFont typeface="Wingdings" panose="05000000000000000000" pitchFamily="2" charset="2"/>
              <a:buChar char="v"/>
            </a:pPr>
            <a:r>
              <a:rPr lang="en-US" b="0" i="0" dirty="0">
                <a:solidFill>
                  <a:srgbClr val="202124"/>
                </a:solidFill>
                <a:effectLst/>
                <a:latin typeface="arial" panose="020B0604020202020204" pitchFamily="34" charset="0"/>
              </a:rPr>
              <a:t>4) </a:t>
            </a:r>
            <a:r>
              <a:rPr lang="en-US" b="1" i="0" dirty="0">
                <a:solidFill>
                  <a:srgbClr val="202124"/>
                </a:solidFill>
                <a:effectLst/>
                <a:latin typeface="arial" panose="020B0604020202020204" pitchFamily="34" charset="0"/>
              </a:rPr>
              <a:t>Move</a:t>
            </a:r>
            <a:r>
              <a:rPr lang="en-US" b="0" i="0" dirty="0">
                <a:solidFill>
                  <a:srgbClr val="202124"/>
                </a:solidFill>
                <a:effectLst/>
                <a:latin typeface="arial" panose="020B0604020202020204" pitchFamily="34" charset="0"/>
              </a:rPr>
              <a:t> to digital financial statements . </a:t>
            </a:r>
            <a:endParaRPr lang="en-US" dirty="0">
              <a:solidFill>
                <a:srgbClr val="202124"/>
              </a:solidFill>
              <a:latin typeface="arial" panose="020B0604020202020204" pitchFamily="34" charset="0"/>
            </a:endParaRPr>
          </a:p>
          <a:p>
            <a:pPr algn="l"/>
            <a:endParaRPr lang="en-US" b="0" i="0" dirty="0">
              <a:solidFill>
                <a:srgbClr val="202124"/>
              </a:solidFill>
              <a:effectLst/>
              <a:latin typeface="arial" panose="020B0604020202020204" pitchFamily="34" charset="0"/>
            </a:endParaRPr>
          </a:p>
          <a:p>
            <a:pPr marL="285750" indent="-285750" algn="l">
              <a:buFont typeface="Wingdings" panose="05000000000000000000" pitchFamily="2" charset="2"/>
              <a:buChar char="v"/>
            </a:pPr>
            <a:r>
              <a:rPr lang="en-US" b="0" i="0" dirty="0">
                <a:solidFill>
                  <a:srgbClr val="202124"/>
                </a:solidFill>
                <a:effectLst/>
                <a:latin typeface="arial" panose="020B0604020202020204" pitchFamily="34" charset="0"/>
              </a:rPr>
              <a:t>5) Encourage recycling and reuse .</a:t>
            </a:r>
          </a:p>
          <a:p>
            <a:pPr algn="l"/>
            <a:r>
              <a:rPr lang="en-US" b="0" i="0" dirty="0">
                <a:solidFill>
                  <a:srgbClr val="202124"/>
                </a:solidFill>
                <a:effectLst/>
                <a:latin typeface="arial" panose="020B0604020202020204" pitchFamily="34" charset="0"/>
              </a:rPr>
              <a:t> </a:t>
            </a:r>
          </a:p>
          <a:p>
            <a:pPr marL="285750" indent="-285750" algn="l">
              <a:buFont typeface="Wingdings" panose="05000000000000000000" pitchFamily="2" charset="2"/>
              <a:buChar char="v"/>
            </a:pPr>
            <a:r>
              <a:rPr lang="en-US" b="0" i="0" dirty="0">
                <a:solidFill>
                  <a:srgbClr val="202124"/>
                </a:solidFill>
                <a:effectLst/>
                <a:latin typeface="arial" panose="020B0604020202020204" pitchFamily="34" charset="0"/>
              </a:rPr>
              <a:t>6) Find paper alternatives .</a:t>
            </a:r>
          </a:p>
          <a:p>
            <a:pPr algn="l"/>
            <a:r>
              <a:rPr lang="en-US" b="0" i="0" dirty="0">
                <a:solidFill>
                  <a:srgbClr val="202124"/>
                </a:solidFill>
                <a:effectLst/>
                <a:latin typeface="arial" panose="020B0604020202020204" pitchFamily="34" charset="0"/>
              </a:rPr>
              <a:t> </a:t>
            </a:r>
          </a:p>
          <a:p>
            <a:pPr marL="285750" indent="-285750" algn="l">
              <a:buFont typeface="Wingdings" panose="05000000000000000000" pitchFamily="2" charset="2"/>
              <a:buChar char="v"/>
            </a:pPr>
            <a:r>
              <a:rPr lang="en-US" b="0" i="0" dirty="0">
                <a:solidFill>
                  <a:srgbClr val="202124"/>
                </a:solidFill>
                <a:effectLst/>
                <a:latin typeface="arial" panose="020B0604020202020204" pitchFamily="34" charset="0"/>
              </a:rPr>
              <a:t>7) Reconsider </a:t>
            </a:r>
            <a:r>
              <a:rPr lang="en-US" b="1" i="0" dirty="0">
                <a:solidFill>
                  <a:srgbClr val="202124"/>
                </a:solidFill>
                <a:effectLst/>
                <a:latin typeface="arial" panose="020B0604020202020204" pitchFamily="34" charset="0"/>
              </a:rPr>
              <a:t>paperless</a:t>
            </a:r>
            <a:r>
              <a:rPr lang="en-US" b="0" i="0" dirty="0">
                <a:solidFill>
                  <a:srgbClr val="202124"/>
                </a:solidFill>
                <a:effectLst/>
                <a:latin typeface="arial" panose="020B0604020202020204" pitchFamily="34" charset="0"/>
              </a:rPr>
              <a:t> marketing . </a:t>
            </a:r>
          </a:p>
          <a:p>
            <a:pPr algn="l"/>
            <a:endParaRPr lang="en-US" b="0" i="0" dirty="0">
              <a:solidFill>
                <a:srgbClr val="202124"/>
              </a:solidFill>
              <a:effectLst/>
              <a:latin typeface="arial" panose="020B0604020202020204" pitchFamily="34" charset="0"/>
            </a:endParaRPr>
          </a:p>
          <a:p>
            <a:pPr marL="285750" indent="-285750" algn="l">
              <a:buFont typeface="Wingdings" panose="05000000000000000000" pitchFamily="2" charset="2"/>
              <a:buChar char="v"/>
            </a:pPr>
            <a:r>
              <a:rPr lang="en-US" b="0" i="0" dirty="0">
                <a:solidFill>
                  <a:srgbClr val="202124"/>
                </a:solidFill>
                <a:effectLst/>
                <a:latin typeface="arial" panose="020B0604020202020204" pitchFamily="34" charset="0"/>
              </a:rPr>
              <a:t>8) It's time for electronic signature software .</a:t>
            </a:r>
          </a:p>
          <a:p>
            <a:endParaRPr lang="en-IN" dirty="0"/>
          </a:p>
        </p:txBody>
      </p:sp>
      <p:pic>
        <p:nvPicPr>
          <p:cNvPr id="7" name="Picture 6">
            <a:extLst>
              <a:ext uri="{FF2B5EF4-FFF2-40B4-BE49-F238E27FC236}">
                <a16:creationId xmlns:a16="http://schemas.microsoft.com/office/drawing/2014/main" id="{9602A593-297E-43FE-8EC7-9617A6D1E7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37712" y="1231403"/>
            <a:ext cx="3668648" cy="1381125"/>
          </a:xfrm>
          <a:prstGeom prst="rect">
            <a:avLst/>
          </a:prstGeom>
        </p:spPr>
      </p:pic>
      <p:pic>
        <p:nvPicPr>
          <p:cNvPr id="9" name="Picture 8">
            <a:extLst>
              <a:ext uri="{FF2B5EF4-FFF2-40B4-BE49-F238E27FC236}">
                <a16:creationId xmlns:a16="http://schemas.microsoft.com/office/drawing/2014/main" id="{63A2F627-8FC5-4DDE-86D0-947D144310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54392" y="2839799"/>
            <a:ext cx="3668648" cy="1704975"/>
          </a:xfrm>
          <a:prstGeom prst="rect">
            <a:avLst/>
          </a:prstGeom>
        </p:spPr>
      </p:pic>
      <p:pic>
        <p:nvPicPr>
          <p:cNvPr id="11" name="Picture 10">
            <a:extLst>
              <a:ext uri="{FF2B5EF4-FFF2-40B4-BE49-F238E27FC236}">
                <a16:creationId xmlns:a16="http://schemas.microsoft.com/office/drawing/2014/main" id="{C79BEBB8-43E5-4FC2-ADFB-84C2B61EC83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17278" y="4894879"/>
            <a:ext cx="3806116" cy="1534319"/>
          </a:xfrm>
          <a:prstGeom prst="rect">
            <a:avLst/>
          </a:prstGeom>
        </p:spPr>
      </p:pic>
    </p:spTree>
    <p:extLst>
      <p:ext uri="{BB962C8B-B14F-4D97-AF65-F5344CB8AC3E}">
        <p14:creationId xmlns:p14="http://schemas.microsoft.com/office/powerpoint/2010/main" val="17116273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123950" y="4019550"/>
            <a:ext cx="190500" cy="190500"/>
          </a:xfrm>
          <a:prstGeom prst="rect">
            <a:avLst/>
          </a:prstGeom>
        </p:spPr>
      </p:pic>
      <p:grpSp>
        <p:nvGrpSpPr>
          <p:cNvPr id="3" name="object 3"/>
          <p:cNvGrpSpPr/>
          <p:nvPr/>
        </p:nvGrpSpPr>
        <p:grpSpPr>
          <a:xfrm>
            <a:off x="866775" y="0"/>
            <a:ext cx="1412240" cy="2705100"/>
            <a:chOff x="866775" y="0"/>
            <a:chExt cx="1412240" cy="2705100"/>
          </a:xfrm>
        </p:grpSpPr>
        <p:pic>
          <p:nvPicPr>
            <p:cNvPr id="4" name="object 4"/>
            <p:cNvPicPr/>
            <p:nvPr/>
          </p:nvPicPr>
          <p:blipFill>
            <a:blip r:embed="rId3" cstate="print"/>
            <a:stretch>
              <a:fillRect/>
            </a:stretch>
          </p:blipFill>
          <p:spPr>
            <a:xfrm>
              <a:off x="942975" y="0"/>
              <a:ext cx="1335881" cy="2705100"/>
            </a:xfrm>
            <a:prstGeom prst="rect">
              <a:avLst/>
            </a:prstGeom>
          </p:spPr>
        </p:pic>
        <p:pic>
          <p:nvPicPr>
            <p:cNvPr id="5" name="object 5"/>
            <p:cNvPicPr/>
            <p:nvPr/>
          </p:nvPicPr>
          <p:blipFill>
            <a:blip r:embed="rId4" cstate="print"/>
            <a:stretch>
              <a:fillRect/>
            </a:stretch>
          </p:blipFill>
          <p:spPr>
            <a:xfrm>
              <a:off x="866775" y="9525"/>
              <a:ext cx="238125" cy="1085850"/>
            </a:xfrm>
            <a:prstGeom prst="rect">
              <a:avLst/>
            </a:prstGeom>
          </p:spPr>
        </p:pic>
      </p:grpSp>
      <p:pic>
        <p:nvPicPr>
          <p:cNvPr id="6" name="object 6"/>
          <p:cNvPicPr/>
          <p:nvPr/>
        </p:nvPicPr>
        <p:blipFill>
          <a:blip r:embed="rId5" cstate="print"/>
          <a:stretch>
            <a:fillRect/>
          </a:stretch>
        </p:blipFill>
        <p:spPr>
          <a:xfrm>
            <a:off x="0" y="9525"/>
            <a:ext cx="523875" cy="4667250"/>
          </a:xfrm>
          <a:prstGeom prst="rect">
            <a:avLst/>
          </a:prstGeom>
        </p:spPr>
      </p:pic>
      <p:pic>
        <p:nvPicPr>
          <p:cNvPr id="7" name="object 7"/>
          <p:cNvPicPr/>
          <p:nvPr/>
        </p:nvPicPr>
        <p:blipFill>
          <a:blip r:embed="rId6" cstate="print"/>
          <a:stretch>
            <a:fillRect/>
          </a:stretch>
        </p:blipFill>
        <p:spPr>
          <a:xfrm>
            <a:off x="561975" y="5476875"/>
            <a:ext cx="514350" cy="1381125"/>
          </a:xfrm>
          <a:prstGeom prst="rect">
            <a:avLst/>
          </a:prstGeom>
        </p:spPr>
      </p:pic>
      <p:pic>
        <p:nvPicPr>
          <p:cNvPr id="8" name="object 8"/>
          <p:cNvPicPr/>
          <p:nvPr/>
        </p:nvPicPr>
        <p:blipFill>
          <a:blip r:embed="rId7" cstate="print"/>
          <a:stretch>
            <a:fillRect/>
          </a:stretch>
        </p:blipFill>
        <p:spPr>
          <a:xfrm>
            <a:off x="695325" y="9525"/>
            <a:ext cx="390525" cy="1733550"/>
          </a:xfrm>
          <a:prstGeom prst="rect">
            <a:avLst/>
          </a:prstGeom>
        </p:spPr>
      </p:pic>
      <p:pic>
        <p:nvPicPr>
          <p:cNvPr id="9" name="object 9"/>
          <p:cNvPicPr/>
          <p:nvPr/>
        </p:nvPicPr>
        <p:blipFill>
          <a:blip r:embed="rId8" cstate="print"/>
          <a:stretch>
            <a:fillRect/>
          </a:stretch>
        </p:blipFill>
        <p:spPr>
          <a:xfrm>
            <a:off x="0" y="4886325"/>
            <a:ext cx="447675" cy="1952625"/>
          </a:xfrm>
          <a:prstGeom prst="rect">
            <a:avLst/>
          </a:prstGeom>
        </p:spPr>
      </p:pic>
      <p:pic>
        <p:nvPicPr>
          <p:cNvPr id="10" name="object 10"/>
          <p:cNvPicPr/>
          <p:nvPr/>
        </p:nvPicPr>
        <p:blipFill>
          <a:blip r:embed="rId9" cstate="print"/>
          <a:stretch>
            <a:fillRect/>
          </a:stretch>
        </p:blipFill>
        <p:spPr>
          <a:xfrm>
            <a:off x="600075" y="9525"/>
            <a:ext cx="809625" cy="4019550"/>
          </a:xfrm>
          <a:prstGeom prst="rect">
            <a:avLst/>
          </a:prstGeom>
        </p:spPr>
      </p:pic>
      <p:grpSp>
        <p:nvGrpSpPr>
          <p:cNvPr id="11" name="object 11"/>
          <p:cNvGrpSpPr/>
          <p:nvPr/>
        </p:nvGrpSpPr>
        <p:grpSpPr>
          <a:xfrm>
            <a:off x="504825" y="9525"/>
            <a:ext cx="10334625" cy="6848475"/>
            <a:chOff x="504825" y="9525"/>
            <a:chExt cx="10334625" cy="6848475"/>
          </a:xfrm>
        </p:grpSpPr>
        <p:pic>
          <p:nvPicPr>
            <p:cNvPr id="12" name="object 12"/>
            <p:cNvPicPr/>
            <p:nvPr/>
          </p:nvPicPr>
          <p:blipFill>
            <a:blip r:embed="rId10" cstate="print"/>
            <a:stretch>
              <a:fillRect/>
            </a:stretch>
          </p:blipFill>
          <p:spPr>
            <a:xfrm>
              <a:off x="1323975" y="4867275"/>
              <a:ext cx="974152" cy="1990725"/>
            </a:xfrm>
            <a:prstGeom prst="rect">
              <a:avLst/>
            </a:prstGeom>
          </p:spPr>
        </p:pic>
        <p:pic>
          <p:nvPicPr>
            <p:cNvPr id="13" name="object 13"/>
            <p:cNvPicPr/>
            <p:nvPr/>
          </p:nvPicPr>
          <p:blipFill>
            <a:blip r:embed="rId11" cstate="print"/>
            <a:stretch>
              <a:fillRect/>
            </a:stretch>
          </p:blipFill>
          <p:spPr>
            <a:xfrm>
              <a:off x="504825" y="9525"/>
              <a:ext cx="838200" cy="6838950"/>
            </a:xfrm>
            <a:prstGeom prst="rect">
              <a:avLst/>
            </a:prstGeom>
          </p:spPr>
        </p:pic>
        <p:pic>
          <p:nvPicPr>
            <p:cNvPr id="14" name="object 14"/>
            <p:cNvPicPr/>
            <p:nvPr/>
          </p:nvPicPr>
          <p:blipFill>
            <a:blip r:embed="rId12" cstate="print"/>
            <a:stretch>
              <a:fillRect/>
            </a:stretch>
          </p:blipFill>
          <p:spPr>
            <a:xfrm>
              <a:off x="1847850" y="2590800"/>
              <a:ext cx="8991600" cy="3276600"/>
            </a:xfrm>
            <a:prstGeom prst="rect">
              <a:avLst/>
            </a:prstGeom>
          </p:spPr>
        </p:pic>
      </p:grpSp>
      <p:sp>
        <p:nvSpPr>
          <p:cNvPr id="15" name="object 15"/>
          <p:cNvSpPr txBox="1">
            <a:spLocks noGrp="1"/>
          </p:cNvSpPr>
          <p:nvPr>
            <p:ph type="title"/>
          </p:nvPr>
        </p:nvSpPr>
        <p:spPr>
          <a:prstGeom prst="rect">
            <a:avLst/>
          </a:prstGeom>
        </p:spPr>
        <p:txBody>
          <a:bodyPr vert="horz" wrap="square" lIns="0" tIns="13335" rIns="0" bIns="0" rtlCol="0">
            <a:spAutoFit/>
          </a:bodyPr>
          <a:lstStyle/>
          <a:p>
            <a:pPr marL="259079">
              <a:lnSpc>
                <a:spcPct val="100000"/>
              </a:lnSpc>
              <a:spcBef>
                <a:spcPts val="105"/>
              </a:spcBef>
            </a:pPr>
            <a:r>
              <a:rPr dirty="0"/>
              <a:t>GOING</a:t>
            </a:r>
            <a:r>
              <a:rPr spc="-65" dirty="0"/>
              <a:t> </a:t>
            </a:r>
            <a:r>
              <a:rPr spc="-40" dirty="0"/>
              <a:t>PAPERLESS</a:t>
            </a:r>
          </a:p>
        </p:txBody>
      </p:sp>
    </p:spTree>
    <p:extLst>
      <p:ext uri="{BB962C8B-B14F-4D97-AF65-F5344CB8AC3E}">
        <p14:creationId xmlns:p14="http://schemas.microsoft.com/office/powerpoint/2010/main" val="33290436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221105" y="1023238"/>
            <a:ext cx="6976109" cy="575310"/>
          </a:xfrm>
          <a:prstGeom prst="rect">
            <a:avLst/>
          </a:prstGeom>
        </p:spPr>
        <p:txBody>
          <a:bodyPr vert="horz" wrap="square" lIns="0" tIns="13335" rIns="0" bIns="0" rtlCol="0">
            <a:spAutoFit/>
          </a:bodyPr>
          <a:lstStyle/>
          <a:p>
            <a:pPr marL="12700">
              <a:lnSpc>
                <a:spcPct val="100000"/>
              </a:lnSpc>
              <a:spcBef>
                <a:spcPts val="105"/>
              </a:spcBef>
            </a:pPr>
            <a:r>
              <a:rPr sz="3600" b="0" spc="-45" dirty="0">
                <a:latin typeface="Tw Cen MT"/>
                <a:cs typeface="Tw Cen MT"/>
              </a:rPr>
              <a:t>ADVANTAGES</a:t>
            </a:r>
            <a:r>
              <a:rPr sz="3600" b="0" spc="-110" dirty="0">
                <a:latin typeface="Tw Cen MT"/>
                <a:cs typeface="Tw Cen MT"/>
              </a:rPr>
              <a:t> </a:t>
            </a:r>
            <a:r>
              <a:rPr sz="3600" b="0" dirty="0">
                <a:latin typeface="Tw Cen MT"/>
                <a:cs typeface="Tw Cen MT"/>
              </a:rPr>
              <a:t>OF</a:t>
            </a:r>
            <a:r>
              <a:rPr sz="3600" b="0" spc="35" dirty="0">
                <a:latin typeface="Tw Cen MT"/>
                <a:cs typeface="Tw Cen MT"/>
              </a:rPr>
              <a:t> </a:t>
            </a:r>
            <a:r>
              <a:rPr sz="3600" b="0" spc="5" dirty="0">
                <a:latin typeface="Tw Cen MT"/>
                <a:cs typeface="Tw Cen MT"/>
              </a:rPr>
              <a:t>GOING</a:t>
            </a:r>
            <a:r>
              <a:rPr sz="3600" b="0" spc="-110" dirty="0">
                <a:latin typeface="Tw Cen MT"/>
                <a:cs typeface="Tw Cen MT"/>
              </a:rPr>
              <a:t> </a:t>
            </a:r>
            <a:r>
              <a:rPr sz="3600" b="0" spc="-40" dirty="0">
                <a:latin typeface="Tw Cen MT"/>
                <a:cs typeface="Tw Cen MT"/>
              </a:rPr>
              <a:t>PAPERLESS</a:t>
            </a:r>
            <a:endParaRPr sz="3600">
              <a:latin typeface="Tw Cen MT"/>
              <a:cs typeface="Tw Cen MT"/>
            </a:endParaRPr>
          </a:p>
        </p:txBody>
      </p:sp>
      <p:sp>
        <p:nvSpPr>
          <p:cNvPr id="3" name="object 3"/>
          <p:cNvSpPr txBox="1"/>
          <p:nvPr/>
        </p:nvSpPr>
        <p:spPr>
          <a:xfrm>
            <a:off x="1221105" y="2250848"/>
            <a:ext cx="9709785" cy="3494404"/>
          </a:xfrm>
          <a:prstGeom prst="rect">
            <a:avLst/>
          </a:prstGeom>
        </p:spPr>
        <p:txBody>
          <a:bodyPr vert="horz" wrap="square" lIns="0" tIns="47625" rIns="0" bIns="0" rtlCol="0">
            <a:spAutoFit/>
          </a:bodyPr>
          <a:lstStyle/>
          <a:p>
            <a:pPr marL="241300" indent="-229235">
              <a:lnSpc>
                <a:spcPct val="100000"/>
              </a:lnSpc>
              <a:spcBef>
                <a:spcPts val="375"/>
              </a:spcBef>
              <a:buSzPct val="125000"/>
              <a:buFont typeface="Arial"/>
              <a:buChar char="•"/>
              <a:tabLst>
                <a:tab pos="241935" algn="l"/>
              </a:tabLst>
            </a:pPr>
            <a:r>
              <a:rPr sz="2400" spc="-15" dirty="0">
                <a:solidFill>
                  <a:schemeClr val="bg2">
                    <a:lumMod val="10000"/>
                  </a:schemeClr>
                </a:solidFill>
                <a:latin typeface="Tw Cen MT"/>
                <a:cs typeface="Tw Cen MT"/>
              </a:rPr>
              <a:t>Saves</a:t>
            </a:r>
            <a:r>
              <a:rPr sz="2400" spc="35" dirty="0">
                <a:solidFill>
                  <a:schemeClr val="bg2">
                    <a:lumMod val="10000"/>
                  </a:schemeClr>
                </a:solidFill>
                <a:latin typeface="Tw Cen MT"/>
                <a:cs typeface="Tw Cen MT"/>
              </a:rPr>
              <a:t> </a:t>
            </a:r>
            <a:r>
              <a:rPr sz="2400" spc="-5" dirty="0">
                <a:solidFill>
                  <a:schemeClr val="bg2">
                    <a:lumMod val="10000"/>
                  </a:schemeClr>
                </a:solidFill>
                <a:latin typeface="Tw Cen MT"/>
                <a:cs typeface="Tw Cen MT"/>
              </a:rPr>
              <a:t>time.</a:t>
            </a:r>
            <a:r>
              <a:rPr sz="2400" spc="-65" dirty="0">
                <a:solidFill>
                  <a:schemeClr val="bg2">
                    <a:lumMod val="10000"/>
                  </a:schemeClr>
                </a:solidFill>
                <a:latin typeface="Tw Cen MT"/>
                <a:cs typeface="Tw Cen MT"/>
              </a:rPr>
              <a:t> </a:t>
            </a:r>
            <a:r>
              <a:rPr sz="2400" spc="-5" dirty="0">
                <a:solidFill>
                  <a:schemeClr val="bg2">
                    <a:lumMod val="10000"/>
                  </a:schemeClr>
                </a:solidFill>
                <a:latin typeface="Tw Cen MT"/>
                <a:cs typeface="Tw Cen MT"/>
              </a:rPr>
              <a:t>Times</a:t>
            </a:r>
            <a:r>
              <a:rPr sz="2400" spc="35" dirty="0">
                <a:solidFill>
                  <a:schemeClr val="bg2">
                    <a:lumMod val="10000"/>
                  </a:schemeClr>
                </a:solidFill>
                <a:latin typeface="Tw Cen MT"/>
                <a:cs typeface="Tw Cen MT"/>
              </a:rPr>
              <a:t> </a:t>
            </a:r>
            <a:r>
              <a:rPr sz="2400" spc="5" dirty="0">
                <a:solidFill>
                  <a:schemeClr val="bg2">
                    <a:lumMod val="10000"/>
                  </a:schemeClr>
                </a:solidFill>
                <a:latin typeface="Tw Cen MT"/>
                <a:cs typeface="Tw Cen MT"/>
              </a:rPr>
              <a:t>spent</a:t>
            </a:r>
            <a:r>
              <a:rPr sz="2400" spc="-45" dirty="0">
                <a:solidFill>
                  <a:schemeClr val="bg2">
                    <a:lumMod val="10000"/>
                  </a:schemeClr>
                </a:solidFill>
                <a:latin typeface="Tw Cen MT"/>
                <a:cs typeface="Tw Cen MT"/>
              </a:rPr>
              <a:t> </a:t>
            </a:r>
            <a:r>
              <a:rPr sz="2400" spc="-10" dirty="0">
                <a:solidFill>
                  <a:schemeClr val="bg2">
                    <a:lumMod val="10000"/>
                  </a:schemeClr>
                </a:solidFill>
                <a:latin typeface="Tw Cen MT"/>
                <a:cs typeface="Tw Cen MT"/>
              </a:rPr>
              <a:t>filing,</a:t>
            </a:r>
            <a:r>
              <a:rPr sz="2400" spc="-60" dirty="0">
                <a:solidFill>
                  <a:schemeClr val="bg2">
                    <a:lumMod val="10000"/>
                  </a:schemeClr>
                </a:solidFill>
                <a:latin typeface="Tw Cen MT"/>
                <a:cs typeface="Tw Cen MT"/>
              </a:rPr>
              <a:t> </a:t>
            </a:r>
            <a:r>
              <a:rPr sz="2400" spc="-5" dirty="0">
                <a:solidFill>
                  <a:schemeClr val="bg2">
                    <a:lumMod val="10000"/>
                  </a:schemeClr>
                </a:solidFill>
                <a:latin typeface="Tw Cen MT"/>
                <a:cs typeface="Tw Cen MT"/>
              </a:rPr>
              <a:t>organizing</a:t>
            </a:r>
            <a:r>
              <a:rPr sz="2400" spc="-45" dirty="0">
                <a:solidFill>
                  <a:schemeClr val="bg2">
                    <a:lumMod val="10000"/>
                  </a:schemeClr>
                </a:solidFill>
                <a:latin typeface="Tw Cen MT"/>
                <a:cs typeface="Tw Cen MT"/>
              </a:rPr>
              <a:t> </a:t>
            </a:r>
            <a:r>
              <a:rPr sz="2400" spc="-10" dirty="0">
                <a:solidFill>
                  <a:schemeClr val="bg2">
                    <a:lumMod val="10000"/>
                  </a:schemeClr>
                </a:solidFill>
                <a:latin typeface="Tw Cen MT"/>
                <a:cs typeface="Tw Cen MT"/>
              </a:rPr>
              <a:t>And</a:t>
            </a:r>
            <a:r>
              <a:rPr sz="2400" spc="35" dirty="0">
                <a:solidFill>
                  <a:schemeClr val="bg2">
                    <a:lumMod val="10000"/>
                  </a:schemeClr>
                </a:solidFill>
                <a:latin typeface="Tw Cen MT"/>
                <a:cs typeface="Tw Cen MT"/>
              </a:rPr>
              <a:t> </a:t>
            </a:r>
            <a:r>
              <a:rPr sz="2400" spc="10" dirty="0">
                <a:solidFill>
                  <a:schemeClr val="bg2">
                    <a:lumMod val="10000"/>
                  </a:schemeClr>
                </a:solidFill>
                <a:latin typeface="Tw Cen MT"/>
                <a:cs typeface="Tw Cen MT"/>
              </a:rPr>
              <a:t>searching</a:t>
            </a:r>
            <a:r>
              <a:rPr sz="2400" spc="-40" dirty="0">
                <a:solidFill>
                  <a:schemeClr val="bg2">
                    <a:lumMod val="10000"/>
                  </a:schemeClr>
                </a:solidFill>
                <a:latin typeface="Tw Cen MT"/>
                <a:cs typeface="Tw Cen MT"/>
              </a:rPr>
              <a:t> </a:t>
            </a:r>
            <a:r>
              <a:rPr sz="2400" spc="-20" dirty="0">
                <a:solidFill>
                  <a:schemeClr val="bg2">
                    <a:lumMod val="10000"/>
                  </a:schemeClr>
                </a:solidFill>
                <a:latin typeface="Tw Cen MT"/>
                <a:cs typeface="Tw Cen MT"/>
              </a:rPr>
              <a:t>for</a:t>
            </a:r>
            <a:r>
              <a:rPr sz="2400" spc="35" dirty="0">
                <a:solidFill>
                  <a:schemeClr val="bg2">
                    <a:lumMod val="10000"/>
                  </a:schemeClr>
                </a:solidFill>
                <a:latin typeface="Tw Cen MT"/>
                <a:cs typeface="Tw Cen MT"/>
              </a:rPr>
              <a:t> </a:t>
            </a:r>
            <a:r>
              <a:rPr sz="2400" spc="5" dirty="0">
                <a:solidFill>
                  <a:schemeClr val="bg2">
                    <a:lumMod val="10000"/>
                  </a:schemeClr>
                </a:solidFill>
                <a:latin typeface="Tw Cen MT"/>
                <a:cs typeface="Tw Cen MT"/>
              </a:rPr>
              <a:t>other</a:t>
            </a:r>
            <a:r>
              <a:rPr sz="2400" spc="-45" dirty="0">
                <a:solidFill>
                  <a:schemeClr val="bg2">
                    <a:lumMod val="10000"/>
                  </a:schemeClr>
                </a:solidFill>
                <a:latin typeface="Tw Cen MT"/>
                <a:cs typeface="Tw Cen MT"/>
              </a:rPr>
              <a:t> </a:t>
            </a:r>
            <a:r>
              <a:rPr sz="2400" spc="-5" dirty="0">
                <a:solidFill>
                  <a:schemeClr val="bg2">
                    <a:lumMod val="10000"/>
                  </a:schemeClr>
                </a:solidFill>
                <a:latin typeface="Tw Cen MT"/>
                <a:cs typeface="Tw Cen MT"/>
              </a:rPr>
              <a:t>documents</a:t>
            </a:r>
            <a:r>
              <a:rPr sz="2400" spc="-40" dirty="0">
                <a:solidFill>
                  <a:schemeClr val="bg2">
                    <a:lumMod val="10000"/>
                  </a:schemeClr>
                </a:solidFill>
                <a:latin typeface="Tw Cen MT"/>
                <a:cs typeface="Tw Cen MT"/>
              </a:rPr>
              <a:t> </a:t>
            </a:r>
            <a:r>
              <a:rPr sz="2400" spc="-5" dirty="0">
                <a:solidFill>
                  <a:schemeClr val="bg2">
                    <a:lumMod val="10000"/>
                  </a:schemeClr>
                </a:solidFill>
                <a:latin typeface="Tw Cen MT"/>
                <a:cs typeface="Tw Cen MT"/>
              </a:rPr>
              <a:t>is</a:t>
            </a:r>
            <a:endParaRPr sz="2400" dirty="0">
              <a:solidFill>
                <a:schemeClr val="bg2">
                  <a:lumMod val="10000"/>
                </a:schemeClr>
              </a:solidFill>
              <a:latin typeface="Tw Cen MT"/>
              <a:cs typeface="Tw Cen MT"/>
            </a:endParaRPr>
          </a:p>
          <a:p>
            <a:pPr marL="241300">
              <a:lnSpc>
                <a:spcPct val="100000"/>
              </a:lnSpc>
              <a:spcBef>
                <a:spcPts val="275"/>
              </a:spcBef>
            </a:pPr>
            <a:r>
              <a:rPr sz="2400" spc="-5" dirty="0">
                <a:solidFill>
                  <a:schemeClr val="bg2">
                    <a:lumMod val="10000"/>
                  </a:schemeClr>
                </a:solidFill>
                <a:latin typeface="Tw Cen MT"/>
                <a:cs typeface="Tw Cen MT"/>
              </a:rPr>
              <a:t>time</a:t>
            </a:r>
            <a:r>
              <a:rPr sz="2400" spc="5" dirty="0">
                <a:solidFill>
                  <a:schemeClr val="bg2">
                    <a:lumMod val="10000"/>
                  </a:schemeClr>
                </a:solidFill>
                <a:latin typeface="Tw Cen MT"/>
                <a:cs typeface="Tw Cen MT"/>
              </a:rPr>
              <a:t> that</a:t>
            </a:r>
            <a:r>
              <a:rPr sz="2400" spc="-35" dirty="0">
                <a:solidFill>
                  <a:schemeClr val="bg2">
                    <a:lumMod val="10000"/>
                  </a:schemeClr>
                </a:solidFill>
                <a:latin typeface="Tw Cen MT"/>
                <a:cs typeface="Tw Cen MT"/>
              </a:rPr>
              <a:t> </a:t>
            </a:r>
            <a:r>
              <a:rPr sz="2400" spc="-5" dirty="0">
                <a:solidFill>
                  <a:schemeClr val="bg2">
                    <a:lumMod val="10000"/>
                  </a:schemeClr>
                </a:solidFill>
                <a:latin typeface="Tw Cen MT"/>
                <a:cs typeface="Tw Cen MT"/>
              </a:rPr>
              <a:t>could</a:t>
            </a:r>
            <a:r>
              <a:rPr sz="2400" spc="-40" dirty="0">
                <a:solidFill>
                  <a:schemeClr val="bg2">
                    <a:lumMod val="10000"/>
                  </a:schemeClr>
                </a:solidFill>
                <a:latin typeface="Tw Cen MT"/>
                <a:cs typeface="Tw Cen MT"/>
              </a:rPr>
              <a:t> </a:t>
            </a:r>
            <a:r>
              <a:rPr sz="2400" spc="10" dirty="0">
                <a:solidFill>
                  <a:schemeClr val="bg2">
                    <a:lumMod val="10000"/>
                  </a:schemeClr>
                </a:solidFill>
                <a:latin typeface="Tw Cen MT"/>
                <a:cs typeface="Tw Cen MT"/>
              </a:rPr>
              <a:t>be</a:t>
            </a:r>
            <a:r>
              <a:rPr sz="2400" spc="5" dirty="0">
                <a:solidFill>
                  <a:schemeClr val="bg2">
                    <a:lumMod val="10000"/>
                  </a:schemeClr>
                </a:solidFill>
                <a:latin typeface="Tw Cen MT"/>
                <a:cs typeface="Tw Cen MT"/>
              </a:rPr>
              <a:t> spent</a:t>
            </a:r>
            <a:r>
              <a:rPr sz="2400" spc="-40" dirty="0">
                <a:solidFill>
                  <a:schemeClr val="bg2">
                    <a:lumMod val="10000"/>
                  </a:schemeClr>
                </a:solidFill>
                <a:latin typeface="Tw Cen MT"/>
                <a:cs typeface="Tw Cen MT"/>
              </a:rPr>
              <a:t> </a:t>
            </a:r>
            <a:r>
              <a:rPr sz="2400" dirty="0">
                <a:solidFill>
                  <a:schemeClr val="bg2">
                    <a:lumMod val="10000"/>
                  </a:schemeClr>
                </a:solidFill>
                <a:latin typeface="Tw Cen MT"/>
                <a:cs typeface="Tw Cen MT"/>
              </a:rPr>
              <a:t>on</a:t>
            </a:r>
            <a:r>
              <a:rPr sz="2400" spc="10" dirty="0">
                <a:solidFill>
                  <a:schemeClr val="bg2">
                    <a:lumMod val="10000"/>
                  </a:schemeClr>
                </a:solidFill>
                <a:latin typeface="Tw Cen MT"/>
                <a:cs typeface="Tw Cen MT"/>
              </a:rPr>
              <a:t> </a:t>
            </a:r>
            <a:r>
              <a:rPr sz="2400" spc="-5" dirty="0">
                <a:solidFill>
                  <a:schemeClr val="bg2">
                    <a:lumMod val="10000"/>
                  </a:schemeClr>
                </a:solidFill>
                <a:latin typeface="Tw Cen MT"/>
                <a:cs typeface="Tw Cen MT"/>
              </a:rPr>
              <a:t>more</a:t>
            </a:r>
            <a:r>
              <a:rPr sz="2400" spc="-60" dirty="0">
                <a:solidFill>
                  <a:schemeClr val="bg2">
                    <a:lumMod val="10000"/>
                  </a:schemeClr>
                </a:solidFill>
                <a:latin typeface="Tw Cen MT"/>
                <a:cs typeface="Tw Cen MT"/>
              </a:rPr>
              <a:t> </a:t>
            </a:r>
            <a:r>
              <a:rPr sz="2400" spc="-15" dirty="0">
                <a:solidFill>
                  <a:schemeClr val="bg2">
                    <a:lumMod val="10000"/>
                  </a:schemeClr>
                </a:solidFill>
                <a:latin typeface="Tw Cen MT"/>
                <a:cs typeface="Tw Cen MT"/>
              </a:rPr>
              <a:t>productive</a:t>
            </a:r>
            <a:r>
              <a:rPr sz="2400" spc="5" dirty="0">
                <a:solidFill>
                  <a:schemeClr val="bg2">
                    <a:lumMod val="10000"/>
                  </a:schemeClr>
                </a:solidFill>
                <a:latin typeface="Tw Cen MT"/>
                <a:cs typeface="Tw Cen MT"/>
              </a:rPr>
              <a:t> </a:t>
            </a:r>
            <a:r>
              <a:rPr sz="2400" spc="10" dirty="0">
                <a:solidFill>
                  <a:schemeClr val="bg2">
                    <a:lumMod val="10000"/>
                  </a:schemeClr>
                </a:solidFill>
                <a:latin typeface="Tw Cen MT"/>
                <a:cs typeface="Tw Cen MT"/>
              </a:rPr>
              <a:t>task.</a:t>
            </a:r>
            <a:endParaRPr sz="2400" dirty="0">
              <a:solidFill>
                <a:schemeClr val="bg2">
                  <a:lumMod val="10000"/>
                </a:schemeClr>
              </a:solidFill>
              <a:latin typeface="Tw Cen MT"/>
              <a:cs typeface="Tw Cen MT"/>
            </a:endParaRPr>
          </a:p>
          <a:p>
            <a:pPr marL="241300" indent="-229235">
              <a:lnSpc>
                <a:spcPct val="100000"/>
              </a:lnSpc>
              <a:spcBef>
                <a:spcPts val="1250"/>
              </a:spcBef>
              <a:buSzPct val="125000"/>
              <a:buFont typeface="Arial"/>
              <a:buChar char="•"/>
              <a:tabLst>
                <a:tab pos="241935" algn="l"/>
              </a:tabLst>
            </a:pPr>
            <a:r>
              <a:rPr sz="2400" spc="-15" dirty="0">
                <a:solidFill>
                  <a:schemeClr val="bg2">
                    <a:lumMod val="10000"/>
                  </a:schemeClr>
                </a:solidFill>
                <a:latin typeface="Tw Cen MT"/>
                <a:cs typeface="Tw Cen MT"/>
              </a:rPr>
              <a:t>Saves</a:t>
            </a:r>
            <a:r>
              <a:rPr sz="2400" spc="-10" dirty="0">
                <a:solidFill>
                  <a:schemeClr val="bg2">
                    <a:lumMod val="10000"/>
                  </a:schemeClr>
                </a:solidFill>
                <a:latin typeface="Tw Cen MT"/>
                <a:cs typeface="Tw Cen MT"/>
              </a:rPr>
              <a:t> </a:t>
            </a:r>
            <a:r>
              <a:rPr sz="2400" spc="5" dirty="0">
                <a:solidFill>
                  <a:schemeClr val="bg2">
                    <a:lumMod val="10000"/>
                  </a:schemeClr>
                </a:solidFill>
                <a:latin typeface="Tw Cen MT"/>
                <a:cs typeface="Tw Cen MT"/>
              </a:rPr>
              <a:t>space.</a:t>
            </a:r>
            <a:endParaRPr sz="2400" dirty="0">
              <a:solidFill>
                <a:schemeClr val="bg2">
                  <a:lumMod val="10000"/>
                </a:schemeClr>
              </a:solidFill>
              <a:latin typeface="Tw Cen MT"/>
              <a:cs typeface="Tw Cen MT"/>
            </a:endParaRPr>
          </a:p>
          <a:p>
            <a:pPr marL="241300" indent="-229235">
              <a:lnSpc>
                <a:spcPct val="100000"/>
              </a:lnSpc>
              <a:spcBef>
                <a:spcPts val="1325"/>
              </a:spcBef>
              <a:buSzPct val="125000"/>
              <a:buFont typeface="Arial"/>
              <a:buChar char="•"/>
              <a:tabLst>
                <a:tab pos="241935" algn="l"/>
              </a:tabLst>
            </a:pPr>
            <a:r>
              <a:rPr sz="2400" spc="-15" dirty="0">
                <a:solidFill>
                  <a:schemeClr val="bg2">
                    <a:lumMod val="10000"/>
                  </a:schemeClr>
                </a:solidFill>
                <a:latin typeface="Tw Cen MT"/>
                <a:cs typeface="Tw Cen MT"/>
              </a:rPr>
              <a:t>Saves</a:t>
            </a:r>
            <a:r>
              <a:rPr sz="2400" spc="-5" dirty="0">
                <a:solidFill>
                  <a:schemeClr val="bg2">
                    <a:lumMod val="10000"/>
                  </a:schemeClr>
                </a:solidFill>
                <a:latin typeface="Tw Cen MT"/>
                <a:cs typeface="Tw Cen MT"/>
              </a:rPr>
              <a:t> </a:t>
            </a:r>
            <a:r>
              <a:rPr sz="2400" spc="-45" dirty="0">
                <a:solidFill>
                  <a:schemeClr val="bg2">
                    <a:lumMod val="10000"/>
                  </a:schemeClr>
                </a:solidFill>
                <a:latin typeface="Tw Cen MT"/>
                <a:cs typeface="Tw Cen MT"/>
              </a:rPr>
              <a:t>money.</a:t>
            </a:r>
            <a:endParaRPr sz="2400" dirty="0">
              <a:solidFill>
                <a:schemeClr val="bg2">
                  <a:lumMod val="10000"/>
                </a:schemeClr>
              </a:solidFill>
              <a:latin typeface="Tw Cen MT"/>
              <a:cs typeface="Tw Cen MT"/>
            </a:endParaRPr>
          </a:p>
          <a:p>
            <a:pPr marL="241300" indent="-229235">
              <a:lnSpc>
                <a:spcPct val="100000"/>
              </a:lnSpc>
              <a:spcBef>
                <a:spcPts val="1330"/>
              </a:spcBef>
              <a:buSzPct val="125000"/>
              <a:buFont typeface="Arial"/>
              <a:buChar char="•"/>
              <a:tabLst>
                <a:tab pos="241935" algn="l"/>
              </a:tabLst>
            </a:pPr>
            <a:r>
              <a:rPr sz="2400" dirty="0">
                <a:solidFill>
                  <a:schemeClr val="bg2">
                    <a:lumMod val="10000"/>
                  </a:schemeClr>
                </a:solidFill>
                <a:latin typeface="Tw Cen MT"/>
                <a:cs typeface="Tw Cen MT"/>
              </a:rPr>
              <a:t>E</a:t>
            </a:r>
            <a:r>
              <a:rPr sz="2400" spc="15" dirty="0">
                <a:solidFill>
                  <a:schemeClr val="bg2">
                    <a:lumMod val="10000"/>
                  </a:schemeClr>
                </a:solidFill>
                <a:latin typeface="Tw Cen MT"/>
                <a:cs typeface="Tw Cen MT"/>
              </a:rPr>
              <a:t>a</a:t>
            </a:r>
            <a:r>
              <a:rPr sz="2400" spc="20" dirty="0">
                <a:solidFill>
                  <a:schemeClr val="bg2">
                    <a:lumMod val="10000"/>
                  </a:schemeClr>
                </a:solidFill>
                <a:latin typeface="Tw Cen MT"/>
                <a:cs typeface="Tw Cen MT"/>
              </a:rPr>
              <a:t>s</a:t>
            </a:r>
            <a:r>
              <a:rPr sz="2400" dirty="0">
                <a:solidFill>
                  <a:schemeClr val="bg2">
                    <a:lumMod val="10000"/>
                  </a:schemeClr>
                </a:solidFill>
                <a:latin typeface="Tw Cen MT"/>
                <a:cs typeface="Tw Cen MT"/>
              </a:rPr>
              <a:t>es</a:t>
            </a:r>
            <a:r>
              <a:rPr sz="2400" spc="-40" dirty="0">
                <a:solidFill>
                  <a:schemeClr val="bg2">
                    <a:lumMod val="10000"/>
                  </a:schemeClr>
                </a:solidFill>
                <a:latin typeface="Tw Cen MT"/>
                <a:cs typeface="Tw Cen MT"/>
              </a:rPr>
              <a:t> </a:t>
            </a:r>
            <a:r>
              <a:rPr sz="2400" spc="20" dirty="0">
                <a:solidFill>
                  <a:schemeClr val="bg2">
                    <a:lumMod val="10000"/>
                  </a:schemeClr>
                </a:solidFill>
                <a:latin typeface="Tw Cen MT"/>
                <a:cs typeface="Tw Cen MT"/>
              </a:rPr>
              <a:t>tra</a:t>
            </a:r>
            <a:r>
              <a:rPr sz="2400" dirty="0">
                <a:solidFill>
                  <a:schemeClr val="bg2">
                    <a:lumMod val="10000"/>
                  </a:schemeClr>
                </a:solidFill>
                <a:latin typeface="Tw Cen MT"/>
                <a:cs typeface="Tw Cen MT"/>
              </a:rPr>
              <a:t>n</a:t>
            </a:r>
            <a:r>
              <a:rPr sz="2400" spc="15" dirty="0">
                <a:solidFill>
                  <a:schemeClr val="bg2">
                    <a:lumMod val="10000"/>
                  </a:schemeClr>
                </a:solidFill>
                <a:latin typeface="Tw Cen MT"/>
                <a:cs typeface="Tw Cen MT"/>
              </a:rPr>
              <a:t>s</a:t>
            </a:r>
            <a:r>
              <a:rPr sz="2400" spc="20" dirty="0">
                <a:solidFill>
                  <a:schemeClr val="bg2">
                    <a:lumMod val="10000"/>
                  </a:schemeClr>
                </a:solidFill>
                <a:latin typeface="Tw Cen MT"/>
                <a:cs typeface="Tw Cen MT"/>
              </a:rPr>
              <a:t>f</a:t>
            </a:r>
            <a:r>
              <a:rPr sz="2400" dirty="0">
                <a:solidFill>
                  <a:schemeClr val="bg2">
                    <a:lumMod val="10000"/>
                  </a:schemeClr>
                </a:solidFill>
                <a:latin typeface="Tw Cen MT"/>
                <a:cs typeface="Tw Cen MT"/>
              </a:rPr>
              <a:t>er</a:t>
            </a:r>
            <a:r>
              <a:rPr sz="2400" spc="-195" dirty="0">
                <a:solidFill>
                  <a:schemeClr val="bg2">
                    <a:lumMod val="10000"/>
                  </a:schemeClr>
                </a:solidFill>
                <a:latin typeface="Tw Cen MT"/>
                <a:cs typeface="Tw Cen MT"/>
              </a:rPr>
              <a:t> </a:t>
            </a:r>
            <a:r>
              <a:rPr sz="2400" dirty="0">
                <a:solidFill>
                  <a:schemeClr val="bg2">
                    <a:lumMod val="10000"/>
                  </a:schemeClr>
                </a:solidFill>
                <a:latin typeface="Tw Cen MT"/>
                <a:cs typeface="Tw Cen MT"/>
              </a:rPr>
              <a:t>of</a:t>
            </a:r>
            <a:r>
              <a:rPr sz="2400" spc="105" dirty="0">
                <a:solidFill>
                  <a:schemeClr val="bg2">
                    <a:lumMod val="10000"/>
                  </a:schemeClr>
                </a:solidFill>
                <a:latin typeface="Tw Cen MT"/>
                <a:cs typeface="Tw Cen MT"/>
              </a:rPr>
              <a:t> </a:t>
            </a:r>
            <a:r>
              <a:rPr sz="2400" spc="-5" dirty="0">
                <a:solidFill>
                  <a:schemeClr val="bg2">
                    <a:lumMod val="10000"/>
                  </a:schemeClr>
                </a:solidFill>
                <a:latin typeface="Tw Cen MT"/>
                <a:cs typeface="Tw Cen MT"/>
              </a:rPr>
              <a:t>in</a:t>
            </a:r>
            <a:r>
              <a:rPr sz="2400" spc="-55" dirty="0">
                <a:solidFill>
                  <a:schemeClr val="bg2">
                    <a:lumMod val="10000"/>
                  </a:schemeClr>
                </a:solidFill>
                <a:latin typeface="Tw Cen MT"/>
                <a:cs typeface="Tw Cen MT"/>
              </a:rPr>
              <a:t>f</a:t>
            </a:r>
            <a:r>
              <a:rPr sz="2400" dirty="0">
                <a:solidFill>
                  <a:schemeClr val="bg2">
                    <a:lumMod val="10000"/>
                  </a:schemeClr>
                </a:solidFill>
                <a:latin typeface="Tw Cen MT"/>
                <a:cs typeface="Tw Cen MT"/>
              </a:rPr>
              <a:t>o</a:t>
            </a:r>
            <a:r>
              <a:rPr sz="2400" spc="95" dirty="0">
                <a:solidFill>
                  <a:schemeClr val="bg2">
                    <a:lumMod val="10000"/>
                  </a:schemeClr>
                </a:solidFill>
                <a:latin typeface="Tw Cen MT"/>
                <a:cs typeface="Tw Cen MT"/>
              </a:rPr>
              <a:t>r</a:t>
            </a:r>
            <a:r>
              <a:rPr sz="2400" spc="-30" dirty="0">
                <a:solidFill>
                  <a:schemeClr val="bg2">
                    <a:lumMod val="10000"/>
                  </a:schemeClr>
                </a:solidFill>
                <a:latin typeface="Tw Cen MT"/>
                <a:cs typeface="Tw Cen MT"/>
              </a:rPr>
              <a:t>m</a:t>
            </a:r>
            <a:r>
              <a:rPr sz="2400" spc="20" dirty="0">
                <a:solidFill>
                  <a:schemeClr val="bg2">
                    <a:lumMod val="10000"/>
                  </a:schemeClr>
                </a:solidFill>
                <a:latin typeface="Tw Cen MT"/>
                <a:cs typeface="Tw Cen MT"/>
              </a:rPr>
              <a:t>at</a:t>
            </a:r>
            <a:r>
              <a:rPr sz="2400" spc="-5" dirty="0">
                <a:solidFill>
                  <a:schemeClr val="bg2">
                    <a:lumMod val="10000"/>
                  </a:schemeClr>
                </a:solidFill>
                <a:latin typeface="Tw Cen MT"/>
                <a:cs typeface="Tw Cen MT"/>
              </a:rPr>
              <a:t>ion.</a:t>
            </a:r>
            <a:endParaRPr sz="2400" dirty="0">
              <a:solidFill>
                <a:schemeClr val="bg2">
                  <a:lumMod val="10000"/>
                </a:schemeClr>
              </a:solidFill>
              <a:latin typeface="Tw Cen MT"/>
              <a:cs typeface="Tw Cen MT"/>
            </a:endParaRPr>
          </a:p>
          <a:p>
            <a:pPr marL="241300" indent="-229235">
              <a:lnSpc>
                <a:spcPct val="100000"/>
              </a:lnSpc>
              <a:spcBef>
                <a:spcPts val="1250"/>
              </a:spcBef>
              <a:buSzPct val="125000"/>
              <a:buFont typeface="Arial"/>
              <a:buChar char="•"/>
              <a:tabLst>
                <a:tab pos="241935" algn="l"/>
              </a:tabLst>
            </a:pPr>
            <a:r>
              <a:rPr sz="2400" spc="-10" dirty="0">
                <a:solidFill>
                  <a:schemeClr val="bg2">
                    <a:lumMod val="10000"/>
                  </a:schemeClr>
                </a:solidFill>
                <a:latin typeface="Tw Cen MT"/>
                <a:cs typeface="Tw Cen MT"/>
              </a:rPr>
              <a:t>Promotes</a:t>
            </a:r>
            <a:r>
              <a:rPr sz="2400" spc="20" dirty="0">
                <a:solidFill>
                  <a:schemeClr val="bg2">
                    <a:lumMod val="10000"/>
                  </a:schemeClr>
                </a:solidFill>
                <a:latin typeface="Tw Cen MT"/>
                <a:cs typeface="Tw Cen MT"/>
              </a:rPr>
              <a:t> </a:t>
            </a:r>
            <a:r>
              <a:rPr sz="2400" spc="5" dirty="0">
                <a:solidFill>
                  <a:schemeClr val="bg2">
                    <a:lumMod val="10000"/>
                  </a:schemeClr>
                </a:solidFill>
                <a:latin typeface="Tw Cen MT"/>
                <a:cs typeface="Tw Cen MT"/>
              </a:rPr>
              <a:t>the</a:t>
            </a:r>
            <a:r>
              <a:rPr sz="2400" spc="-75" dirty="0">
                <a:solidFill>
                  <a:schemeClr val="bg2">
                    <a:lumMod val="10000"/>
                  </a:schemeClr>
                </a:solidFill>
                <a:latin typeface="Tw Cen MT"/>
                <a:cs typeface="Tw Cen MT"/>
              </a:rPr>
              <a:t> </a:t>
            </a:r>
            <a:r>
              <a:rPr sz="2400" spc="-10" dirty="0">
                <a:solidFill>
                  <a:schemeClr val="bg2">
                    <a:lumMod val="10000"/>
                  </a:schemeClr>
                </a:solidFill>
                <a:latin typeface="Tw Cen MT"/>
                <a:cs typeface="Tw Cen MT"/>
              </a:rPr>
              <a:t>environment.</a:t>
            </a:r>
            <a:endParaRPr sz="2400" dirty="0">
              <a:solidFill>
                <a:schemeClr val="bg2">
                  <a:lumMod val="10000"/>
                </a:schemeClr>
              </a:solidFill>
              <a:latin typeface="Tw Cen MT"/>
              <a:cs typeface="Tw Cen MT"/>
            </a:endParaRPr>
          </a:p>
          <a:p>
            <a:pPr marL="241300" indent="-229235">
              <a:lnSpc>
                <a:spcPct val="100000"/>
              </a:lnSpc>
              <a:spcBef>
                <a:spcPts val="1325"/>
              </a:spcBef>
              <a:buSzPct val="125000"/>
              <a:buFont typeface="Arial"/>
              <a:buChar char="•"/>
              <a:tabLst>
                <a:tab pos="241935" algn="l"/>
              </a:tabLst>
            </a:pPr>
            <a:r>
              <a:rPr sz="2400" dirty="0">
                <a:solidFill>
                  <a:schemeClr val="bg2">
                    <a:lumMod val="10000"/>
                  </a:schemeClr>
                </a:solidFill>
                <a:latin typeface="Tw Cen MT"/>
                <a:cs typeface="Tw Cen MT"/>
              </a:rPr>
              <a:t>Boost</a:t>
            </a:r>
            <a:r>
              <a:rPr sz="2400" spc="-75" dirty="0">
                <a:solidFill>
                  <a:schemeClr val="bg2">
                    <a:lumMod val="10000"/>
                  </a:schemeClr>
                </a:solidFill>
                <a:latin typeface="Tw Cen MT"/>
                <a:cs typeface="Tw Cen MT"/>
              </a:rPr>
              <a:t> </a:t>
            </a:r>
            <a:r>
              <a:rPr sz="2400" spc="-15" dirty="0">
                <a:solidFill>
                  <a:schemeClr val="bg2">
                    <a:lumMod val="10000"/>
                  </a:schemeClr>
                </a:solidFill>
                <a:latin typeface="Tw Cen MT"/>
                <a:cs typeface="Tw Cen MT"/>
              </a:rPr>
              <a:t>security.</a:t>
            </a:r>
            <a:endParaRPr sz="2400" dirty="0">
              <a:solidFill>
                <a:schemeClr val="bg2">
                  <a:lumMod val="10000"/>
                </a:schemeClr>
              </a:solidFill>
              <a:latin typeface="Tw Cen MT"/>
              <a:cs typeface="Tw Cen MT"/>
            </a:endParaRPr>
          </a:p>
        </p:txBody>
      </p:sp>
    </p:spTree>
    <p:extLst>
      <p:ext uri="{BB962C8B-B14F-4D97-AF65-F5344CB8AC3E}">
        <p14:creationId xmlns:p14="http://schemas.microsoft.com/office/powerpoint/2010/main" val="42686365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221105" y="1023238"/>
            <a:ext cx="7586345" cy="575310"/>
          </a:xfrm>
          <a:prstGeom prst="rect">
            <a:avLst/>
          </a:prstGeom>
        </p:spPr>
        <p:txBody>
          <a:bodyPr vert="horz" wrap="square" lIns="0" tIns="13335" rIns="0" bIns="0" rtlCol="0">
            <a:spAutoFit/>
          </a:bodyPr>
          <a:lstStyle/>
          <a:p>
            <a:pPr marL="12700">
              <a:lnSpc>
                <a:spcPct val="100000"/>
              </a:lnSpc>
              <a:spcBef>
                <a:spcPts val="105"/>
              </a:spcBef>
            </a:pPr>
            <a:r>
              <a:rPr sz="3600" b="0" spc="-35" dirty="0">
                <a:latin typeface="Tw Cen MT"/>
                <a:cs typeface="Tw Cen MT"/>
              </a:rPr>
              <a:t>DISADVANTAGES</a:t>
            </a:r>
            <a:r>
              <a:rPr sz="3600" b="0" spc="-100" dirty="0">
                <a:latin typeface="Tw Cen MT"/>
                <a:cs typeface="Tw Cen MT"/>
              </a:rPr>
              <a:t> </a:t>
            </a:r>
            <a:r>
              <a:rPr sz="3600" b="0" dirty="0">
                <a:latin typeface="Tw Cen MT"/>
                <a:cs typeface="Tw Cen MT"/>
              </a:rPr>
              <a:t>OF</a:t>
            </a:r>
            <a:r>
              <a:rPr sz="3600" b="0" spc="-15" dirty="0">
                <a:latin typeface="Tw Cen MT"/>
                <a:cs typeface="Tw Cen MT"/>
              </a:rPr>
              <a:t> </a:t>
            </a:r>
            <a:r>
              <a:rPr sz="3600" b="0" spc="5" dirty="0">
                <a:latin typeface="Tw Cen MT"/>
                <a:cs typeface="Tw Cen MT"/>
              </a:rPr>
              <a:t>GOING</a:t>
            </a:r>
            <a:r>
              <a:rPr sz="3600" b="0" spc="-20" dirty="0">
                <a:latin typeface="Tw Cen MT"/>
                <a:cs typeface="Tw Cen MT"/>
              </a:rPr>
              <a:t> </a:t>
            </a:r>
            <a:r>
              <a:rPr sz="3600" b="0" spc="-40" dirty="0">
                <a:latin typeface="Tw Cen MT"/>
                <a:cs typeface="Tw Cen MT"/>
              </a:rPr>
              <a:t>PAPERLESS</a:t>
            </a:r>
            <a:endParaRPr sz="3600">
              <a:latin typeface="Tw Cen MT"/>
              <a:cs typeface="Tw Cen MT"/>
            </a:endParaRPr>
          </a:p>
        </p:txBody>
      </p:sp>
      <p:sp>
        <p:nvSpPr>
          <p:cNvPr id="3" name="object 3"/>
          <p:cNvSpPr txBox="1"/>
          <p:nvPr/>
        </p:nvSpPr>
        <p:spPr>
          <a:xfrm>
            <a:off x="1221105" y="2241677"/>
            <a:ext cx="9469120" cy="2616200"/>
          </a:xfrm>
          <a:prstGeom prst="rect">
            <a:avLst/>
          </a:prstGeom>
        </p:spPr>
        <p:txBody>
          <a:bodyPr vert="horz" wrap="square" lIns="0" tIns="12065" rIns="0" bIns="0" rtlCol="0">
            <a:spAutoFit/>
          </a:bodyPr>
          <a:lstStyle/>
          <a:p>
            <a:pPr marL="241300" marR="5080" indent="-229235">
              <a:lnSpc>
                <a:spcPct val="120000"/>
              </a:lnSpc>
              <a:spcBef>
                <a:spcPts val="95"/>
              </a:spcBef>
              <a:buSzPct val="125000"/>
              <a:buFont typeface="Arial"/>
              <a:buChar char="•"/>
              <a:tabLst>
                <a:tab pos="241935" algn="l"/>
              </a:tabLst>
            </a:pPr>
            <a:r>
              <a:rPr sz="2400" dirty="0">
                <a:solidFill>
                  <a:schemeClr val="tx1">
                    <a:lumMod val="95000"/>
                    <a:lumOff val="5000"/>
                  </a:schemeClr>
                </a:solidFill>
                <a:latin typeface="Tw Cen MT"/>
                <a:cs typeface="Tw Cen MT"/>
              </a:rPr>
              <a:t>There</a:t>
            </a:r>
            <a:r>
              <a:rPr sz="2400" spc="-65" dirty="0">
                <a:solidFill>
                  <a:schemeClr val="tx1">
                    <a:lumMod val="95000"/>
                    <a:lumOff val="5000"/>
                  </a:schemeClr>
                </a:solidFill>
                <a:latin typeface="Tw Cen MT"/>
                <a:cs typeface="Tw Cen MT"/>
              </a:rPr>
              <a:t> </a:t>
            </a:r>
            <a:r>
              <a:rPr sz="2400" spc="10" dirty="0">
                <a:solidFill>
                  <a:schemeClr val="tx1">
                    <a:lumMod val="95000"/>
                    <a:lumOff val="5000"/>
                  </a:schemeClr>
                </a:solidFill>
                <a:latin typeface="Tw Cen MT"/>
                <a:cs typeface="Tw Cen MT"/>
              </a:rPr>
              <a:t>are</a:t>
            </a:r>
            <a:r>
              <a:rPr sz="2400" spc="20" dirty="0">
                <a:solidFill>
                  <a:schemeClr val="tx1">
                    <a:lumMod val="95000"/>
                    <a:lumOff val="5000"/>
                  </a:schemeClr>
                </a:solidFill>
                <a:latin typeface="Tw Cen MT"/>
                <a:cs typeface="Tw Cen MT"/>
              </a:rPr>
              <a:t> </a:t>
            </a:r>
            <a:r>
              <a:rPr sz="2400" spc="-5" dirty="0">
                <a:solidFill>
                  <a:schemeClr val="tx1">
                    <a:lumMod val="95000"/>
                    <a:lumOff val="5000"/>
                  </a:schemeClr>
                </a:solidFill>
                <a:latin typeface="Tw Cen MT"/>
                <a:cs typeface="Tw Cen MT"/>
              </a:rPr>
              <a:t>some</a:t>
            </a:r>
            <a:r>
              <a:rPr sz="2400" spc="-65" dirty="0">
                <a:solidFill>
                  <a:schemeClr val="tx1">
                    <a:lumMod val="95000"/>
                    <a:lumOff val="5000"/>
                  </a:schemeClr>
                </a:solidFill>
                <a:latin typeface="Tw Cen MT"/>
                <a:cs typeface="Tw Cen MT"/>
              </a:rPr>
              <a:t> </a:t>
            </a:r>
            <a:r>
              <a:rPr sz="2400" spc="-5" dirty="0">
                <a:solidFill>
                  <a:schemeClr val="tx1">
                    <a:lumMod val="95000"/>
                    <a:lumOff val="5000"/>
                  </a:schemeClr>
                </a:solidFill>
                <a:latin typeface="Tw Cen MT"/>
                <a:cs typeface="Tw Cen MT"/>
              </a:rPr>
              <a:t>disadvantages</a:t>
            </a:r>
            <a:r>
              <a:rPr sz="2400" spc="-110" dirty="0">
                <a:solidFill>
                  <a:schemeClr val="tx1">
                    <a:lumMod val="95000"/>
                    <a:lumOff val="5000"/>
                  </a:schemeClr>
                </a:solidFill>
                <a:latin typeface="Tw Cen MT"/>
                <a:cs typeface="Tw Cen MT"/>
              </a:rPr>
              <a:t> </a:t>
            </a:r>
            <a:r>
              <a:rPr sz="2400" dirty="0">
                <a:solidFill>
                  <a:schemeClr val="tx1">
                    <a:lumMod val="95000"/>
                    <a:lumOff val="5000"/>
                  </a:schemeClr>
                </a:solidFill>
                <a:latin typeface="Tw Cen MT"/>
                <a:cs typeface="Tw Cen MT"/>
              </a:rPr>
              <a:t>of</a:t>
            </a:r>
            <a:r>
              <a:rPr sz="2400" spc="120" dirty="0">
                <a:solidFill>
                  <a:schemeClr val="tx1">
                    <a:lumMod val="95000"/>
                    <a:lumOff val="5000"/>
                  </a:schemeClr>
                </a:solidFill>
                <a:latin typeface="Tw Cen MT"/>
                <a:cs typeface="Tw Cen MT"/>
              </a:rPr>
              <a:t> </a:t>
            </a:r>
            <a:r>
              <a:rPr sz="2400" dirty="0">
                <a:solidFill>
                  <a:schemeClr val="tx1">
                    <a:lumMod val="95000"/>
                    <a:lumOff val="5000"/>
                  </a:schemeClr>
                </a:solidFill>
                <a:latin typeface="Tw Cen MT"/>
                <a:cs typeface="Tw Cen MT"/>
              </a:rPr>
              <a:t>going</a:t>
            </a:r>
            <a:r>
              <a:rPr sz="2400" spc="-35" dirty="0">
                <a:solidFill>
                  <a:schemeClr val="tx1">
                    <a:lumMod val="95000"/>
                    <a:lumOff val="5000"/>
                  </a:schemeClr>
                </a:solidFill>
                <a:latin typeface="Tw Cen MT"/>
                <a:cs typeface="Tw Cen MT"/>
              </a:rPr>
              <a:t> </a:t>
            </a:r>
            <a:r>
              <a:rPr sz="2400" spc="15" dirty="0">
                <a:solidFill>
                  <a:schemeClr val="tx1">
                    <a:lumMod val="95000"/>
                    <a:lumOff val="5000"/>
                  </a:schemeClr>
                </a:solidFill>
                <a:latin typeface="Tw Cen MT"/>
                <a:cs typeface="Tw Cen MT"/>
              </a:rPr>
              <a:t>paperless</a:t>
            </a:r>
            <a:r>
              <a:rPr sz="2400" spc="-190" dirty="0">
                <a:solidFill>
                  <a:schemeClr val="tx1">
                    <a:lumMod val="95000"/>
                    <a:lumOff val="5000"/>
                  </a:schemeClr>
                </a:solidFill>
                <a:latin typeface="Tw Cen MT"/>
                <a:cs typeface="Tw Cen MT"/>
              </a:rPr>
              <a:t> </a:t>
            </a:r>
            <a:r>
              <a:rPr sz="2400" spc="5" dirty="0">
                <a:solidFill>
                  <a:schemeClr val="tx1">
                    <a:lumMod val="95000"/>
                    <a:lumOff val="5000"/>
                  </a:schemeClr>
                </a:solidFill>
                <a:latin typeface="Tw Cen MT"/>
                <a:cs typeface="Tw Cen MT"/>
              </a:rPr>
              <a:t>Which</a:t>
            </a:r>
            <a:r>
              <a:rPr sz="2400" spc="90" dirty="0">
                <a:solidFill>
                  <a:schemeClr val="tx1">
                    <a:lumMod val="95000"/>
                    <a:lumOff val="5000"/>
                  </a:schemeClr>
                </a:solidFill>
                <a:latin typeface="Tw Cen MT"/>
                <a:cs typeface="Tw Cen MT"/>
              </a:rPr>
              <a:t> </a:t>
            </a:r>
            <a:r>
              <a:rPr sz="2400" spc="5" dirty="0">
                <a:solidFill>
                  <a:schemeClr val="tx1">
                    <a:lumMod val="95000"/>
                    <a:lumOff val="5000"/>
                  </a:schemeClr>
                </a:solidFill>
                <a:latin typeface="Tw Cen MT"/>
                <a:cs typeface="Tw Cen MT"/>
              </a:rPr>
              <a:t>still</a:t>
            </a:r>
            <a:r>
              <a:rPr sz="2400" spc="-60" dirty="0">
                <a:solidFill>
                  <a:schemeClr val="tx1">
                    <a:lumMod val="95000"/>
                    <a:lumOff val="5000"/>
                  </a:schemeClr>
                </a:solidFill>
                <a:latin typeface="Tw Cen MT"/>
                <a:cs typeface="Tw Cen MT"/>
              </a:rPr>
              <a:t> </a:t>
            </a:r>
            <a:r>
              <a:rPr sz="2400" spc="-25" dirty="0">
                <a:solidFill>
                  <a:schemeClr val="tx1">
                    <a:lumMod val="95000"/>
                    <a:lumOff val="5000"/>
                  </a:schemeClr>
                </a:solidFill>
                <a:latin typeface="Tw Cen MT"/>
                <a:cs typeface="Tw Cen MT"/>
              </a:rPr>
              <a:t>make</a:t>
            </a:r>
            <a:r>
              <a:rPr sz="2400" spc="15" dirty="0">
                <a:solidFill>
                  <a:schemeClr val="tx1">
                    <a:lumMod val="95000"/>
                    <a:lumOff val="5000"/>
                  </a:schemeClr>
                </a:solidFill>
                <a:latin typeface="Tw Cen MT"/>
                <a:cs typeface="Tw Cen MT"/>
              </a:rPr>
              <a:t> </a:t>
            </a:r>
            <a:r>
              <a:rPr sz="2400" spc="5" dirty="0">
                <a:solidFill>
                  <a:schemeClr val="tx1">
                    <a:lumMod val="95000"/>
                    <a:lumOff val="5000"/>
                  </a:schemeClr>
                </a:solidFill>
                <a:latin typeface="Tw Cen MT"/>
                <a:cs typeface="Tw Cen MT"/>
              </a:rPr>
              <a:t>business </a:t>
            </a:r>
            <a:r>
              <a:rPr sz="2400" spc="-645" dirty="0">
                <a:solidFill>
                  <a:schemeClr val="tx1">
                    <a:lumMod val="95000"/>
                    <a:lumOff val="5000"/>
                  </a:schemeClr>
                </a:solidFill>
                <a:latin typeface="Tw Cen MT"/>
                <a:cs typeface="Tw Cen MT"/>
              </a:rPr>
              <a:t> </a:t>
            </a:r>
            <a:r>
              <a:rPr sz="2400" spc="-5" dirty="0">
                <a:solidFill>
                  <a:schemeClr val="tx1">
                    <a:lumMod val="95000"/>
                    <a:lumOff val="5000"/>
                  </a:schemeClr>
                </a:solidFill>
                <a:latin typeface="Tw Cen MT"/>
                <a:cs typeface="Tw Cen MT"/>
              </a:rPr>
              <a:t>cautious</a:t>
            </a:r>
            <a:r>
              <a:rPr sz="2400" spc="-50" dirty="0">
                <a:solidFill>
                  <a:schemeClr val="tx1">
                    <a:lumMod val="95000"/>
                    <a:lumOff val="5000"/>
                  </a:schemeClr>
                </a:solidFill>
                <a:latin typeface="Tw Cen MT"/>
                <a:cs typeface="Tw Cen MT"/>
              </a:rPr>
              <a:t> </a:t>
            </a:r>
            <a:r>
              <a:rPr sz="2400" spc="-5" dirty="0">
                <a:solidFill>
                  <a:schemeClr val="tx1">
                    <a:lumMod val="95000"/>
                    <a:lumOff val="5000"/>
                  </a:schemeClr>
                </a:solidFill>
                <a:latin typeface="Tw Cen MT"/>
                <a:cs typeface="Tw Cen MT"/>
              </a:rPr>
              <a:t>including:</a:t>
            </a:r>
            <a:endParaRPr sz="2400" dirty="0">
              <a:solidFill>
                <a:schemeClr val="tx1">
                  <a:lumMod val="95000"/>
                  <a:lumOff val="5000"/>
                </a:schemeClr>
              </a:solidFill>
              <a:latin typeface="Tw Cen MT"/>
              <a:cs typeface="Tw Cen MT"/>
            </a:endParaRPr>
          </a:p>
          <a:p>
            <a:pPr marL="241300" indent="-229235">
              <a:lnSpc>
                <a:spcPct val="100000"/>
              </a:lnSpc>
              <a:spcBef>
                <a:spcPts val="1555"/>
              </a:spcBef>
              <a:buSzPct val="125000"/>
              <a:buFont typeface="Arial"/>
              <a:buChar char="•"/>
              <a:tabLst>
                <a:tab pos="241935" algn="l"/>
              </a:tabLst>
            </a:pPr>
            <a:r>
              <a:rPr sz="2400" dirty="0">
                <a:solidFill>
                  <a:schemeClr val="tx1">
                    <a:lumMod val="95000"/>
                    <a:lumOff val="5000"/>
                  </a:schemeClr>
                </a:solidFill>
                <a:latin typeface="Tw Cen MT"/>
                <a:cs typeface="Tw Cen MT"/>
              </a:rPr>
              <a:t>Security</a:t>
            </a:r>
            <a:r>
              <a:rPr sz="2400" spc="-85" dirty="0">
                <a:solidFill>
                  <a:schemeClr val="tx1">
                    <a:lumMod val="95000"/>
                    <a:lumOff val="5000"/>
                  </a:schemeClr>
                </a:solidFill>
                <a:latin typeface="Tw Cen MT"/>
                <a:cs typeface="Tw Cen MT"/>
              </a:rPr>
              <a:t> </a:t>
            </a:r>
            <a:r>
              <a:rPr sz="2400" spc="5" dirty="0">
                <a:solidFill>
                  <a:schemeClr val="tx1">
                    <a:lumMod val="95000"/>
                    <a:lumOff val="5000"/>
                  </a:schemeClr>
                </a:solidFill>
                <a:latin typeface="Tw Cen MT"/>
                <a:cs typeface="Tw Cen MT"/>
              </a:rPr>
              <a:t>risk</a:t>
            </a:r>
            <a:r>
              <a:rPr sz="2400" spc="-15" dirty="0">
                <a:solidFill>
                  <a:schemeClr val="tx1">
                    <a:lumMod val="95000"/>
                    <a:lumOff val="5000"/>
                  </a:schemeClr>
                </a:solidFill>
                <a:latin typeface="Tw Cen MT"/>
                <a:cs typeface="Tw Cen MT"/>
              </a:rPr>
              <a:t> </a:t>
            </a:r>
            <a:r>
              <a:rPr sz="2400" spc="5" dirty="0">
                <a:solidFill>
                  <a:schemeClr val="tx1">
                    <a:lumMod val="95000"/>
                    <a:lumOff val="5000"/>
                  </a:schemeClr>
                </a:solidFill>
                <a:latin typeface="Tw Cen MT"/>
                <a:cs typeface="Tw Cen MT"/>
              </a:rPr>
              <a:t>and</a:t>
            </a:r>
            <a:r>
              <a:rPr sz="2400" spc="-65" dirty="0">
                <a:solidFill>
                  <a:schemeClr val="tx1">
                    <a:lumMod val="95000"/>
                    <a:lumOff val="5000"/>
                  </a:schemeClr>
                </a:solidFill>
                <a:latin typeface="Tw Cen MT"/>
                <a:cs typeface="Tw Cen MT"/>
              </a:rPr>
              <a:t> </a:t>
            </a:r>
            <a:r>
              <a:rPr sz="2400" spc="15" dirty="0">
                <a:solidFill>
                  <a:schemeClr val="tx1">
                    <a:lumMod val="95000"/>
                    <a:lumOff val="5000"/>
                  </a:schemeClr>
                </a:solidFill>
                <a:latin typeface="Tw Cen MT"/>
                <a:cs typeface="Tw Cen MT"/>
              </a:rPr>
              <a:t>viruses.</a:t>
            </a:r>
            <a:endParaRPr sz="2400" dirty="0">
              <a:solidFill>
                <a:schemeClr val="tx1">
                  <a:lumMod val="95000"/>
                  <a:lumOff val="5000"/>
                </a:schemeClr>
              </a:solidFill>
              <a:latin typeface="Tw Cen MT"/>
              <a:cs typeface="Tw Cen MT"/>
            </a:endParaRPr>
          </a:p>
          <a:p>
            <a:pPr marL="241300" indent="-229235">
              <a:lnSpc>
                <a:spcPct val="100000"/>
              </a:lnSpc>
              <a:spcBef>
                <a:spcPts val="1550"/>
              </a:spcBef>
              <a:buSzPct val="125000"/>
              <a:buFont typeface="Arial"/>
              <a:buChar char="•"/>
              <a:tabLst>
                <a:tab pos="241935" algn="l"/>
              </a:tabLst>
            </a:pPr>
            <a:r>
              <a:rPr sz="2400" dirty="0">
                <a:solidFill>
                  <a:schemeClr val="tx1">
                    <a:lumMod val="95000"/>
                    <a:lumOff val="5000"/>
                  </a:schemeClr>
                </a:solidFill>
                <a:latin typeface="Tw Cen MT"/>
                <a:cs typeface="Tw Cen MT"/>
              </a:rPr>
              <a:t>Initial</a:t>
            </a:r>
            <a:r>
              <a:rPr sz="2400" spc="-100" dirty="0">
                <a:solidFill>
                  <a:schemeClr val="tx1">
                    <a:lumMod val="95000"/>
                    <a:lumOff val="5000"/>
                  </a:schemeClr>
                </a:solidFill>
                <a:latin typeface="Tw Cen MT"/>
                <a:cs typeface="Tw Cen MT"/>
              </a:rPr>
              <a:t> </a:t>
            </a:r>
            <a:r>
              <a:rPr sz="2400" dirty="0">
                <a:solidFill>
                  <a:schemeClr val="tx1">
                    <a:lumMod val="95000"/>
                    <a:lumOff val="5000"/>
                  </a:schemeClr>
                </a:solidFill>
                <a:latin typeface="Tw Cen MT"/>
                <a:cs typeface="Tw Cen MT"/>
              </a:rPr>
              <a:t>cost.</a:t>
            </a:r>
          </a:p>
          <a:p>
            <a:pPr marL="241300" indent="-229235">
              <a:lnSpc>
                <a:spcPct val="100000"/>
              </a:lnSpc>
              <a:spcBef>
                <a:spcPts val="1625"/>
              </a:spcBef>
              <a:buSzPct val="125000"/>
              <a:buFont typeface="Arial"/>
              <a:buChar char="•"/>
              <a:tabLst>
                <a:tab pos="241935" algn="l"/>
              </a:tabLst>
            </a:pPr>
            <a:r>
              <a:rPr sz="2400" spc="-5" dirty="0">
                <a:solidFill>
                  <a:schemeClr val="tx1">
                    <a:lumMod val="95000"/>
                    <a:lumOff val="5000"/>
                  </a:schemeClr>
                </a:solidFill>
                <a:latin typeface="Tw Cen MT"/>
                <a:cs typeface="Tw Cen MT"/>
              </a:rPr>
              <a:t>Difficulties</a:t>
            </a:r>
            <a:r>
              <a:rPr sz="2400" spc="-45" dirty="0">
                <a:solidFill>
                  <a:schemeClr val="tx1">
                    <a:lumMod val="95000"/>
                    <a:lumOff val="5000"/>
                  </a:schemeClr>
                </a:solidFill>
                <a:latin typeface="Tw Cen MT"/>
                <a:cs typeface="Tw Cen MT"/>
              </a:rPr>
              <a:t> </a:t>
            </a:r>
            <a:r>
              <a:rPr sz="2400" dirty="0">
                <a:solidFill>
                  <a:schemeClr val="tx1">
                    <a:lumMod val="95000"/>
                    <a:lumOff val="5000"/>
                  </a:schemeClr>
                </a:solidFill>
                <a:latin typeface="Tw Cen MT"/>
                <a:cs typeface="Tw Cen MT"/>
              </a:rPr>
              <a:t>digitializing</a:t>
            </a:r>
            <a:r>
              <a:rPr sz="2400" spc="-110" dirty="0">
                <a:solidFill>
                  <a:schemeClr val="tx1">
                    <a:lumMod val="95000"/>
                    <a:lumOff val="5000"/>
                  </a:schemeClr>
                </a:solidFill>
                <a:latin typeface="Tw Cen MT"/>
                <a:cs typeface="Tw Cen MT"/>
              </a:rPr>
              <a:t> </a:t>
            </a:r>
            <a:r>
              <a:rPr sz="2400" spc="-10" dirty="0">
                <a:solidFill>
                  <a:schemeClr val="tx1">
                    <a:lumMod val="95000"/>
                    <a:lumOff val="5000"/>
                  </a:schemeClr>
                </a:solidFill>
                <a:latin typeface="Tw Cen MT"/>
                <a:cs typeface="Tw Cen MT"/>
              </a:rPr>
              <a:t>existing</a:t>
            </a:r>
            <a:r>
              <a:rPr sz="2400" spc="-45" dirty="0">
                <a:solidFill>
                  <a:schemeClr val="tx1">
                    <a:lumMod val="95000"/>
                    <a:lumOff val="5000"/>
                  </a:schemeClr>
                </a:solidFill>
                <a:latin typeface="Tw Cen MT"/>
                <a:cs typeface="Tw Cen MT"/>
              </a:rPr>
              <a:t> </a:t>
            </a:r>
            <a:r>
              <a:rPr sz="2400" spc="-5" dirty="0">
                <a:solidFill>
                  <a:schemeClr val="tx1">
                    <a:lumMod val="95000"/>
                    <a:lumOff val="5000"/>
                  </a:schemeClr>
                </a:solidFill>
                <a:latin typeface="Tw Cen MT"/>
                <a:cs typeface="Tw Cen MT"/>
              </a:rPr>
              <a:t>Documents.</a:t>
            </a:r>
            <a:endParaRPr sz="2400" dirty="0">
              <a:solidFill>
                <a:schemeClr val="tx1">
                  <a:lumMod val="95000"/>
                  <a:lumOff val="5000"/>
                </a:schemeClr>
              </a:solidFill>
              <a:latin typeface="Tw Cen MT"/>
              <a:cs typeface="Tw Cen MT"/>
            </a:endParaRPr>
          </a:p>
        </p:txBody>
      </p:sp>
    </p:spTree>
    <p:extLst>
      <p:ext uri="{BB962C8B-B14F-4D97-AF65-F5344CB8AC3E}">
        <p14:creationId xmlns:p14="http://schemas.microsoft.com/office/powerpoint/2010/main" val="15764272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221105" y="1023238"/>
            <a:ext cx="3667125" cy="575310"/>
          </a:xfrm>
          <a:prstGeom prst="rect">
            <a:avLst/>
          </a:prstGeom>
        </p:spPr>
        <p:txBody>
          <a:bodyPr vert="horz" wrap="square" lIns="0" tIns="13335" rIns="0" bIns="0" rtlCol="0">
            <a:spAutoFit/>
          </a:bodyPr>
          <a:lstStyle/>
          <a:p>
            <a:pPr marL="12700">
              <a:lnSpc>
                <a:spcPct val="100000"/>
              </a:lnSpc>
              <a:spcBef>
                <a:spcPts val="105"/>
              </a:spcBef>
            </a:pPr>
            <a:r>
              <a:rPr sz="3600" b="0" spc="-20" dirty="0">
                <a:latin typeface="Tw Cen MT"/>
                <a:cs typeface="Tw Cen MT"/>
              </a:rPr>
              <a:t>STOP</a:t>
            </a:r>
            <a:r>
              <a:rPr sz="3600" b="0" spc="-50" dirty="0">
                <a:latin typeface="Tw Cen MT"/>
                <a:cs typeface="Tw Cen MT"/>
              </a:rPr>
              <a:t> </a:t>
            </a:r>
            <a:r>
              <a:rPr sz="3600" b="0" spc="5" dirty="0">
                <a:latin typeface="Tw Cen MT"/>
                <a:cs typeface="Tw Cen MT"/>
              </a:rPr>
              <a:t>USING</a:t>
            </a:r>
            <a:r>
              <a:rPr sz="3600" b="0" spc="-55" dirty="0">
                <a:latin typeface="Tw Cen MT"/>
                <a:cs typeface="Tw Cen MT"/>
              </a:rPr>
              <a:t> </a:t>
            </a:r>
            <a:r>
              <a:rPr sz="3600" b="0" spc="-60" dirty="0">
                <a:latin typeface="Tw Cen MT"/>
                <a:cs typeface="Tw Cen MT"/>
              </a:rPr>
              <a:t>PAPER</a:t>
            </a:r>
            <a:endParaRPr sz="3600">
              <a:latin typeface="Tw Cen MT"/>
              <a:cs typeface="Tw Cen MT"/>
            </a:endParaRPr>
          </a:p>
        </p:txBody>
      </p:sp>
      <p:sp>
        <p:nvSpPr>
          <p:cNvPr id="3" name="object 3"/>
          <p:cNvSpPr txBox="1"/>
          <p:nvPr/>
        </p:nvSpPr>
        <p:spPr>
          <a:xfrm>
            <a:off x="1221105" y="2217684"/>
            <a:ext cx="9437370" cy="2527872"/>
          </a:xfrm>
          <a:prstGeom prst="rect">
            <a:avLst/>
          </a:prstGeom>
        </p:spPr>
        <p:txBody>
          <a:bodyPr vert="horz" wrap="square" lIns="0" tIns="109220" rIns="0" bIns="0" rtlCol="0">
            <a:spAutoFit/>
          </a:bodyPr>
          <a:lstStyle/>
          <a:p>
            <a:pPr marL="241300" indent="-229235">
              <a:lnSpc>
                <a:spcPct val="100000"/>
              </a:lnSpc>
              <a:spcBef>
                <a:spcPts val="860"/>
              </a:spcBef>
              <a:buSzPct val="125000"/>
              <a:buFont typeface="Arial"/>
              <a:buChar char="•"/>
              <a:tabLst>
                <a:tab pos="241935" algn="l"/>
              </a:tabLst>
            </a:pPr>
            <a:r>
              <a:rPr sz="2400" dirty="0">
                <a:solidFill>
                  <a:schemeClr val="tx1">
                    <a:lumMod val="95000"/>
                    <a:lumOff val="5000"/>
                  </a:schemeClr>
                </a:solidFill>
                <a:latin typeface="Tw Cen MT"/>
                <a:cs typeface="Tw Cen MT"/>
              </a:rPr>
              <a:t>By using</a:t>
            </a:r>
            <a:r>
              <a:rPr sz="2400" spc="-50" dirty="0">
                <a:solidFill>
                  <a:schemeClr val="tx1">
                    <a:lumMod val="95000"/>
                    <a:lumOff val="5000"/>
                  </a:schemeClr>
                </a:solidFill>
                <a:latin typeface="Tw Cen MT"/>
                <a:cs typeface="Tw Cen MT"/>
              </a:rPr>
              <a:t> </a:t>
            </a:r>
            <a:r>
              <a:rPr sz="2400" dirty="0">
                <a:solidFill>
                  <a:schemeClr val="tx1">
                    <a:lumMod val="95000"/>
                    <a:lumOff val="5000"/>
                  </a:schemeClr>
                </a:solidFill>
                <a:latin typeface="Tw Cen MT"/>
                <a:cs typeface="Tw Cen MT"/>
              </a:rPr>
              <a:t>less</a:t>
            </a:r>
            <a:r>
              <a:rPr sz="2400" spc="-45" dirty="0">
                <a:solidFill>
                  <a:schemeClr val="tx1">
                    <a:lumMod val="95000"/>
                    <a:lumOff val="5000"/>
                  </a:schemeClr>
                </a:solidFill>
                <a:latin typeface="Tw Cen MT"/>
                <a:cs typeface="Tw Cen MT"/>
              </a:rPr>
              <a:t> </a:t>
            </a:r>
            <a:r>
              <a:rPr sz="2400" spc="-15" dirty="0">
                <a:solidFill>
                  <a:schemeClr val="tx1">
                    <a:lumMod val="95000"/>
                    <a:lumOff val="5000"/>
                  </a:schemeClr>
                </a:solidFill>
                <a:latin typeface="Tw Cen MT"/>
                <a:cs typeface="Tw Cen MT"/>
              </a:rPr>
              <a:t>paper,</a:t>
            </a:r>
            <a:r>
              <a:rPr sz="2400" spc="-140" dirty="0">
                <a:solidFill>
                  <a:schemeClr val="tx1">
                    <a:lumMod val="95000"/>
                    <a:lumOff val="5000"/>
                  </a:schemeClr>
                </a:solidFill>
                <a:latin typeface="Tw Cen MT"/>
                <a:cs typeface="Tw Cen MT"/>
              </a:rPr>
              <a:t> </a:t>
            </a:r>
            <a:r>
              <a:rPr sz="2400" spc="-50" dirty="0">
                <a:solidFill>
                  <a:schemeClr val="tx1">
                    <a:lumMod val="95000"/>
                    <a:lumOff val="5000"/>
                  </a:schemeClr>
                </a:solidFill>
                <a:latin typeface="Tw Cen MT"/>
                <a:cs typeface="Tw Cen MT"/>
              </a:rPr>
              <a:t>we</a:t>
            </a:r>
            <a:r>
              <a:rPr sz="2400" spc="80" dirty="0">
                <a:solidFill>
                  <a:schemeClr val="tx1">
                    <a:lumMod val="95000"/>
                    <a:lumOff val="5000"/>
                  </a:schemeClr>
                </a:solidFill>
                <a:latin typeface="Tw Cen MT"/>
                <a:cs typeface="Tw Cen MT"/>
              </a:rPr>
              <a:t> </a:t>
            </a:r>
            <a:r>
              <a:rPr sz="2400" spc="-5" dirty="0">
                <a:solidFill>
                  <a:schemeClr val="tx1">
                    <a:lumMod val="95000"/>
                    <a:lumOff val="5000"/>
                  </a:schemeClr>
                </a:solidFill>
                <a:latin typeface="Tw Cen MT"/>
                <a:cs typeface="Tw Cen MT"/>
              </a:rPr>
              <a:t>can</a:t>
            </a:r>
            <a:r>
              <a:rPr sz="2400" spc="5" dirty="0">
                <a:solidFill>
                  <a:schemeClr val="tx1">
                    <a:lumMod val="95000"/>
                    <a:lumOff val="5000"/>
                  </a:schemeClr>
                </a:solidFill>
                <a:latin typeface="Tw Cen MT"/>
                <a:cs typeface="Tw Cen MT"/>
              </a:rPr>
              <a:t> </a:t>
            </a:r>
            <a:r>
              <a:rPr sz="2400" dirty="0">
                <a:solidFill>
                  <a:schemeClr val="tx1">
                    <a:lumMod val="95000"/>
                    <a:lumOff val="5000"/>
                  </a:schemeClr>
                </a:solidFill>
                <a:latin typeface="Tw Cen MT"/>
                <a:cs typeface="Tw Cen MT"/>
              </a:rPr>
              <a:t>reduce</a:t>
            </a:r>
            <a:r>
              <a:rPr sz="2400" spc="-65" dirty="0">
                <a:solidFill>
                  <a:schemeClr val="tx1">
                    <a:lumMod val="95000"/>
                    <a:lumOff val="5000"/>
                  </a:schemeClr>
                </a:solidFill>
                <a:latin typeface="Tw Cen MT"/>
                <a:cs typeface="Tw Cen MT"/>
              </a:rPr>
              <a:t> </a:t>
            </a:r>
            <a:r>
              <a:rPr sz="2400" dirty="0">
                <a:solidFill>
                  <a:schemeClr val="tx1">
                    <a:lumMod val="95000"/>
                    <a:lumOff val="5000"/>
                  </a:schemeClr>
                </a:solidFill>
                <a:latin typeface="Tw Cen MT"/>
                <a:cs typeface="Tw Cen MT"/>
              </a:rPr>
              <a:t>our</a:t>
            </a:r>
            <a:r>
              <a:rPr sz="2400" spc="25" dirty="0">
                <a:solidFill>
                  <a:schemeClr val="tx1">
                    <a:lumMod val="95000"/>
                    <a:lumOff val="5000"/>
                  </a:schemeClr>
                </a:solidFill>
                <a:latin typeface="Tw Cen MT"/>
                <a:cs typeface="Tw Cen MT"/>
              </a:rPr>
              <a:t> </a:t>
            </a:r>
            <a:r>
              <a:rPr sz="2400" spc="-5" dirty="0">
                <a:solidFill>
                  <a:schemeClr val="tx1">
                    <a:lumMod val="95000"/>
                    <a:lumOff val="5000"/>
                  </a:schemeClr>
                </a:solidFill>
                <a:latin typeface="Tw Cen MT"/>
                <a:cs typeface="Tw Cen MT"/>
              </a:rPr>
              <a:t>impact</a:t>
            </a:r>
            <a:r>
              <a:rPr sz="2400" spc="-45" dirty="0">
                <a:solidFill>
                  <a:schemeClr val="tx1">
                    <a:lumMod val="95000"/>
                    <a:lumOff val="5000"/>
                  </a:schemeClr>
                </a:solidFill>
                <a:latin typeface="Tw Cen MT"/>
                <a:cs typeface="Tw Cen MT"/>
              </a:rPr>
              <a:t> </a:t>
            </a:r>
            <a:r>
              <a:rPr sz="2400" dirty="0">
                <a:solidFill>
                  <a:schemeClr val="tx1">
                    <a:lumMod val="95000"/>
                    <a:lumOff val="5000"/>
                  </a:schemeClr>
                </a:solidFill>
                <a:latin typeface="Tw Cen MT"/>
                <a:cs typeface="Tw Cen MT"/>
              </a:rPr>
              <a:t>on forest.</a:t>
            </a:r>
          </a:p>
          <a:p>
            <a:pPr marL="241300" marR="5080" indent="-229235">
              <a:lnSpc>
                <a:spcPct val="119900"/>
              </a:lnSpc>
              <a:spcBef>
                <a:spcPts val="980"/>
              </a:spcBef>
              <a:buSzPct val="125000"/>
              <a:buFont typeface="Arial"/>
              <a:buChar char="•"/>
              <a:tabLst>
                <a:tab pos="241935" algn="l"/>
              </a:tabLst>
            </a:pPr>
            <a:r>
              <a:rPr sz="2400" spc="-10" dirty="0">
                <a:solidFill>
                  <a:schemeClr val="tx1">
                    <a:lumMod val="95000"/>
                    <a:lumOff val="5000"/>
                  </a:schemeClr>
                </a:solidFill>
                <a:latin typeface="Tw Cen MT"/>
                <a:cs typeface="Tw Cen MT"/>
              </a:rPr>
              <a:t>Cut </a:t>
            </a:r>
            <a:r>
              <a:rPr sz="2400" spc="-5" dirty="0">
                <a:solidFill>
                  <a:schemeClr val="tx1">
                    <a:lumMod val="95000"/>
                    <a:lumOff val="5000"/>
                  </a:schemeClr>
                </a:solidFill>
                <a:latin typeface="Tw Cen MT"/>
                <a:cs typeface="Tw Cen MT"/>
              </a:rPr>
              <a:t>energy </a:t>
            </a:r>
            <a:r>
              <a:rPr sz="2400" spc="5" dirty="0">
                <a:solidFill>
                  <a:schemeClr val="tx1">
                    <a:lumMod val="95000"/>
                    <a:lumOff val="5000"/>
                  </a:schemeClr>
                </a:solidFill>
                <a:latin typeface="Tw Cen MT"/>
                <a:cs typeface="Tw Cen MT"/>
              </a:rPr>
              <a:t>use and </a:t>
            </a:r>
            <a:r>
              <a:rPr sz="2400" spc="-5" dirty="0">
                <a:solidFill>
                  <a:schemeClr val="tx1">
                    <a:lumMod val="95000"/>
                    <a:lumOff val="5000"/>
                  </a:schemeClr>
                </a:solidFill>
                <a:latin typeface="Tw Cen MT"/>
                <a:cs typeface="Tw Cen MT"/>
              </a:rPr>
              <a:t>Climate </a:t>
            </a:r>
            <a:r>
              <a:rPr sz="2400" dirty="0">
                <a:solidFill>
                  <a:schemeClr val="tx1">
                    <a:lumMod val="95000"/>
                    <a:lumOff val="5000"/>
                  </a:schemeClr>
                </a:solidFill>
                <a:latin typeface="Tw Cen MT"/>
                <a:cs typeface="Tw Cen MT"/>
              </a:rPr>
              <a:t>change </a:t>
            </a:r>
            <a:r>
              <a:rPr sz="2400" spc="-5" dirty="0">
                <a:solidFill>
                  <a:schemeClr val="tx1">
                    <a:lumMod val="95000"/>
                    <a:lumOff val="5000"/>
                  </a:schemeClr>
                </a:solidFill>
                <a:latin typeface="Tw Cen MT"/>
                <a:cs typeface="Tw Cen MT"/>
              </a:rPr>
              <a:t>emission, </a:t>
            </a:r>
            <a:r>
              <a:rPr sz="2400" spc="-10" dirty="0">
                <a:solidFill>
                  <a:schemeClr val="tx1">
                    <a:lumMod val="95000"/>
                    <a:lumOff val="5000"/>
                  </a:schemeClr>
                </a:solidFill>
                <a:latin typeface="Tw Cen MT"/>
                <a:cs typeface="Tw Cen MT"/>
              </a:rPr>
              <a:t>limit </a:t>
            </a:r>
            <a:r>
              <a:rPr sz="2400" spc="-15" dirty="0">
                <a:solidFill>
                  <a:schemeClr val="tx1">
                    <a:lumMod val="95000"/>
                    <a:lumOff val="5000"/>
                  </a:schemeClr>
                </a:solidFill>
                <a:latin typeface="Tw Cen MT"/>
                <a:cs typeface="Tw Cen MT"/>
              </a:rPr>
              <a:t>water </a:t>
            </a:r>
            <a:r>
              <a:rPr sz="2400" spc="5" dirty="0">
                <a:solidFill>
                  <a:schemeClr val="tx1">
                    <a:lumMod val="95000"/>
                    <a:lumOff val="5000"/>
                  </a:schemeClr>
                </a:solidFill>
                <a:latin typeface="Tw Cen MT"/>
                <a:cs typeface="Tw Cen MT"/>
              </a:rPr>
              <a:t>and </a:t>
            </a:r>
            <a:r>
              <a:rPr sz="2400" dirty="0">
                <a:solidFill>
                  <a:schemeClr val="tx1">
                    <a:lumMod val="95000"/>
                    <a:lumOff val="5000"/>
                  </a:schemeClr>
                </a:solidFill>
                <a:latin typeface="Tw Cen MT"/>
                <a:cs typeface="Tw Cen MT"/>
              </a:rPr>
              <a:t>other pollution </a:t>
            </a:r>
            <a:r>
              <a:rPr sz="2400" spc="-650" dirty="0">
                <a:solidFill>
                  <a:schemeClr val="tx1">
                    <a:lumMod val="95000"/>
                    <a:lumOff val="5000"/>
                  </a:schemeClr>
                </a:solidFill>
                <a:latin typeface="Tw Cen MT"/>
                <a:cs typeface="Tw Cen MT"/>
              </a:rPr>
              <a:t> </a:t>
            </a:r>
            <a:r>
              <a:rPr sz="2400" spc="5" dirty="0">
                <a:solidFill>
                  <a:schemeClr val="tx1">
                    <a:lumMod val="95000"/>
                    <a:lumOff val="5000"/>
                  </a:schemeClr>
                </a:solidFill>
                <a:latin typeface="Tw Cen MT"/>
                <a:cs typeface="Tw Cen MT"/>
              </a:rPr>
              <a:t>and</a:t>
            </a:r>
            <a:r>
              <a:rPr sz="2400" spc="-50" dirty="0">
                <a:solidFill>
                  <a:schemeClr val="tx1">
                    <a:lumMod val="95000"/>
                    <a:lumOff val="5000"/>
                  </a:schemeClr>
                </a:solidFill>
                <a:latin typeface="Tw Cen MT"/>
                <a:cs typeface="Tw Cen MT"/>
              </a:rPr>
              <a:t> </a:t>
            </a:r>
            <a:r>
              <a:rPr sz="2400" spc="-10" dirty="0">
                <a:solidFill>
                  <a:schemeClr val="tx1">
                    <a:lumMod val="95000"/>
                    <a:lumOff val="5000"/>
                  </a:schemeClr>
                </a:solidFill>
                <a:latin typeface="Tw Cen MT"/>
                <a:cs typeface="Tw Cen MT"/>
              </a:rPr>
              <a:t>produce</a:t>
            </a:r>
            <a:r>
              <a:rPr sz="2400" spc="5" dirty="0">
                <a:solidFill>
                  <a:schemeClr val="tx1">
                    <a:lumMod val="95000"/>
                    <a:lumOff val="5000"/>
                  </a:schemeClr>
                </a:solidFill>
                <a:latin typeface="Tw Cen MT"/>
                <a:cs typeface="Tw Cen MT"/>
              </a:rPr>
              <a:t> </a:t>
            </a:r>
            <a:r>
              <a:rPr sz="2400" dirty="0">
                <a:solidFill>
                  <a:schemeClr val="tx1">
                    <a:lumMod val="95000"/>
                    <a:lumOff val="5000"/>
                  </a:schemeClr>
                </a:solidFill>
                <a:latin typeface="Tw Cen MT"/>
                <a:cs typeface="Tw Cen MT"/>
              </a:rPr>
              <a:t>less</a:t>
            </a:r>
            <a:r>
              <a:rPr sz="2400" spc="-40" dirty="0">
                <a:solidFill>
                  <a:schemeClr val="tx1">
                    <a:lumMod val="95000"/>
                    <a:lumOff val="5000"/>
                  </a:schemeClr>
                </a:solidFill>
                <a:latin typeface="Tw Cen MT"/>
                <a:cs typeface="Tw Cen MT"/>
              </a:rPr>
              <a:t> </a:t>
            </a:r>
            <a:r>
              <a:rPr sz="2400" spc="-10" dirty="0">
                <a:solidFill>
                  <a:schemeClr val="tx1">
                    <a:lumMod val="95000"/>
                    <a:lumOff val="5000"/>
                  </a:schemeClr>
                </a:solidFill>
                <a:latin typeface="Tw Cen MT"/>
                <a:cs typeface="Tw Cen MT"/>
              </a:rPr>
              <a:t>waste.</a:t>
            </a:r>
            <a:endParaRPr sz="2400" dirty="0">
              <a:solidFill>
                <a:schemeClr val="tx1">
                  <a:lumMod val="95000"/>
                  <a:lumOff val="5000"/>
                </a:schemeClr>
              </a:solidFill>
              <a:latin typeface="Tw Cen MT"/>
              <a:cs typeface="Tw Cen MT"/>
            </a:endParaRPr>
          </a:p>
          <a:p>
            <a:pPr marL="241300" indent="-229235">
              <a:lnSpc>
                <a:spcPct val="100000"/>
              </a:lnSpc>
              <a:spcBef>
                <a:spcPts val="1550"/>
              </a:spcBef>
              <a:buSzPct val="125000"/>
              <a:buFont typeface="Arial"/>
              <a:buChar char="•"/>
              <a:tabLst>
                <a:tab pos="241935" algn="l"/>
              </a:tabLst>
            </a:pPr>
            <a:r>
              <a:rPr sz="2400" spc="-5" dirty="0">
                <a:solidFill>
                  <a:schemeClr val="tx1">
                    <a:lumMod val="95000"/>
                    <a:lumOff val="5000"/>
                  </a:schemeClr>
                </a:solidFill>
                <a:latin typeface="Tw Cen MT"/>
                <a:cs typeface="Tw Cen MT"/>
              </a:rPr>
              <a:t>Using</a:t>
            </a:r>
            <a:r>
              <a:rPr sz="2400" spc="-50" dirty="0">
                <a:solidFill>
                  <a:schemeClr val="tx1">
                    <a:lumMod val="95000"/>
                    <a:lumOff val="5000"/>
                  </a:schemeClr>
                </a:solidFill>
                <a:latin typeface="Tw Cen MT"/>
                <a:cs typeface="Tw Cen MT"/>
              </a:rPr>
              <a:t> </a:t>
            </a:r>
            <a:r>
              <a:rPr sz="2400" dirty="0">
                <a:solidFill>
                  <a:schemeClr val="tx1">
                    <a:lumMod val="95000"/>
                    <a:lumOff val="5000"/>
                  </a:schemeClr>
                </a:solidFill>
                <a:latin typeface="Tw Cen MT"/>
                <a:cs typeface="Tw Cen MT"/>
              </a:rPr>
              <a:t>less</a:t>
            </a:r>
            <a:r>
              <a:rPr sz="2400" spc="35" dirty="0">
                <a:solidFill>
                  <a:schemeClr val="tx1">
                    <a:lumMod val="95000"/>
                    <a:lumOff val="5000"/>
                  </a:schemeClr>
                </a:solidFill>
                <a:latin typeface="Tw Cen MT"/>
                <a:cs typeface="Tw Cen MT"/>
              </a:rPr>
              <a:t> </a:t>
            </a:r>
            <a:r>
              <a:rPr sz="2400" spc="10" dirty="0">
                <a:solidFill>
                  <a:schemeClr val="tx1">
                    <a:lumMod val="95000"/>
                    <a:lumOff val="5000"/>
                  </a:schemeClr>
                </a:solidFill>
                <a:latin typeface="Tw Cen MT"/>
                <a:cs typeface="Tw Cen MT"/>
              </a:rPr>
              <a:t>paper</a:t>
            </a:r>
            <a:r>
              <a:rPr sz="2400" spc="-114" dirty="0">
                <a:solidFill>
                  <a:schemeClr val="tx1">
                    <a:lumMod val="95000"/>
                    <a:lumOff val="5000"/>
                  </a:schemeClr>
                </a:solidFill>
                <a:latin typeface="Tw Cen MT"/>
                <a:cs typeface="Tw Cen MT"/>
              </a:rPr>
              <a:t> </a:t>
            </a:r>
            <a:r>
              <a:rPr sz="2400" spc="5" dirty="0">
                <a:solidFill>
                  <a:schemeClr val="tx1">
                    <a:lumMod val="95000"/>
                    <a:lumOff val="5000"/>
                  </a:schemeClr>
                </a:solidFill>
                <a:latin typeface="Tw Cen MT"/>
                <a:cs typeface="Tw Cen MT"/>
              </a:rPr>
              <a:t>also</a:t>
            </a:r>
            <a:r>
              <a:rPr sz="2400" spc="-65" dirty="0">
                <a:solidFill>
                  <a:schemeClr val="tx1">
                    <a:lumMod val="95000"/>
                    <a:lumOff val="5000"/>
                  </a:schemeClr>
                </a:solidFill>
                <a:latin typeface="Tw Cen MT"/>
                <a:cs typeface="Tw Cen MT"/>
              </a:rPr>
              <a:t> </a:t>
            </a:r>
            <a:r>
              <a:rPr sz="2400" spc="-5" dirty="0">
                <a:solidFill>
                  <a:schemeClr val="tx1">
                    <a:lumMod val="95000"/>
                    <a:lumOff val="5000"/>
                  </a:schemeClr>
                </a:solidFill>
                <a:latin typeface="Tw Cen MT"/>
                <a:cs typeface="Tw Cen MT"/>
              </a:rPr>
              <a:t>help</a:t>
            </a:r>
            <a:r>
              <a:rPr sz="2400" spc="35" dirty="0">
                <a:solidFill>
                  <a:schemeClr val="tx1">
                    <a:lumMod val="95000"/>
                    <a:lumOff val="5000"/>
                  </a:schemeClr>
                </a:solidFill>
                <a:latin typeface="Tw Cen MT"/>
                <a:cs typeface="Tw Cen MT"/>
              </a:rPr>
              <a:t> </a:t>
            </a:r>
            <a:r>
              <a:rPr sz="2400" spc="5" dirty="0">
                <a:solidFill>
                  <a:schemeClr val="tx1">
                    <a:lumMod val="95000"/>
                    <a:lumOff val="5000"/>
                  </a:schemeClr>
                </a:solidFill>
                <a:latin typeface="Tw Cen MT"/>
                <a:cs typeface="Tw Cen MT"/>
              </a:rPr>
              <a:t>ensure</a:t>
            </a:r>
            <a:r>
              <a:rPr sz="2400" spc="-65" dirty="0">
                <a:solidFill>
                  <a:schemeClr val="tx1">
                    <a:lumMod val="95000"/>
                    <a:lumOff val="5000"/>
                  </a:schemeClr>
                </a:solidFill>
                <a:latin typeface="Tw Cen MT"/>
                <a:cs typeface="Tw Cen MT"/>
              </a:rPr>
              <a:t> </a:t>
            </a:r>
            <a:r>
              <a:rPr sz="2400" spc="-114" dirty="0">
                <a:solidFill>
                  <a:schemeClr val="tx1">
                    <a:lumMod val="95000"/>
                    <a:lumOff val="5000"/>
                  </a:schemeClr>
                </a:solidFill>
                <a:latin typeface="Tw Cen MT"/>
                <a:cs typeface="Tw Cen MT"/>
              </a:rPr>
              <a:t>We</a:t>
            </a:r>
            <a:r>
              <a:rPr sz="2400" spc="10" dirty="0">
                <a:solidFill>
                  <a:schemeClr val="tx1">
                    <a:lumMod val="95000"/>
                    <a:lumOff val="5000"/>
                  </a:schemeClr>
                </a:solidFill>
                <a:latin typeface="Tw Cen MT"/>
                <a:cs typeface="Tw Cen MT"/>
              </a:rPr>
              <a:t> </a:t>
            </a:r>
            <a:r>
              <a:rPr sz="2400" spc="-5" dirty="0">
                <a:solidFill>
                  <a:schemeClr val="tx1">
                    <a:lumMod val="95000"/>
                    <a:lumOff val="5000"/>
                  </a:schemeClr>
                </a:solidFill>
                <a:latin typeface="Tw Cen MT"/>
                <a:cs typeface="Tw Cen MT"/>
              </a:rPr>
              <a:t>can</a:t>
            </a:r>
            <a:r>
              <a:rPr sz="2400" spc="10" dirty="0">
                <a:solidFill>
                  <a:schemeClr val="tx1">
                    <a:lumMod val="95000"/>
                    <a:lumOff val="5000"/>
                  </a:schemeClr>
                </a:solidFill>
                <a:latin typeface="Tw Cen MT"/>
                <a:cs typeface="Tw Cen MT"/>
              </a:rPr>
              <a:t> </a:t>
            </a:r>
            <a:r>
              <a:rPr sz="2400" spc="-5" dirty="0">
                <a:solidFill>
                  <a:schemeClr val="tx1">
                    <a:lumMod val="95000"/>
                    <a:lumOff val="5000"/>
                  </a:schemeClr>
                </a:solidFill>
                <a:latin typeface="Tw Cen MT"/>
                <a:cs typeface="Tw Cen MT"/>
              </a:rPr>
              <a:t>only</a:t>
            </a:r>
            <a:r>
              <a:rPr sz="2400" spc="5" dirty="0">
                <a:solidFill>
                  <a:schemeClr val="tx1">
                    <a:lumMod val="95000"/>
                    <a:lumOff val="5000"/>
                  </a:schemeClr>
                </a:solidFill>
                <a:latin typeface="Tw Cen MT"/>
                <a:cs typeface="Tw Cen MT"/>
              </a:rPr>
              <a:t> use</a:t>
            </a:r>
            <a:r>
              <a:rPr sz="2400" spc="-65" dirty="0">
                <a:solidFill>
                  <a:schemeClr val="tx1">
                    <a:lumMod val="95000"/>
                    <a:lumOff val="5000"/>
                  </a:schemeClr>
                </a:solidFill>
                <a:latin typeface="Tw Cen MT"/>
                <a:cs typeface="Tw Cen MT"/>
              </a:rPr>
              <a:t> </a:t>
            </a:r>
            <a:r>
              <a:rPr sz="2400" dirty="0">
                <a:solidFill>
                  <a:schemeClr val="tx1">
                    <a:lumMod val="95000"/>
                    <a:lumOff val="5000"/>
                  </a:schemeClr>
                </a:solidFill>
                <a:latin typeface="Tw Cen MT"/>
                <a:cs typeface="Tw Cen MT"/>
              </a:rPr>
              <a:t>our</a:t>
            </a:r>
            <a:r>
              <a:rPr sz="2400" spc="30" dirty="0">
                <a:solidFill>
                  <a:schemeClr val="tx1">
                    <a:lumMod val="95000"/>
                    <a:lumOff val="5000"/>
                  </a:schemeClr>
                </a:solidFill>
                <a:latin typeface="Tw Cen MT"/>
                <a:cs typeface="Tw Cen MT"/>
              </a:rPr>
              <a:t> </a:t>
            </a:r>
            <a:r>
              <a:rPr sz="2400" spc="5" dirty="0">
                <a:solidFill>
                  <a:schemeClr val="tx1">
                    <a:lumMod val="95000"/>
                    <a:lumOff val="5000"/>
                  </a:schemeClr>
                </a:solidFill>
                <a:latin typeface="Tw Cen MT"/>
                <a:cs typeface="Tw Cen MT"/>
              </a:rPr>
              <a:t>fair</a:t>
            </a:r>
            <a:r>
              <a:rPr sz="2400" spc="-40" dirty="0">
                <a:solidFill>
                  <a:schemeClr val="tx1">
                    <a:lumMod val="95000"/>
                    <a:lumOff val="5000"/>
                  </a:schemeClr>
                </a:solidFill>
                <a:latin typeface="Tw Cen MT"/>
                <a:cs typeface="Tw Cen MT"/>
              </a:rPr>
              <a:t> </a:t>
            </a:r>
            <a:r>
              <a:rPr sz="2400" spc="10" dirty="0">
                <a:solidFill>
                  <a:schemeClr val="tx1">
                    <a:lumMod val="95000"/>
                    <a:lumOff val="5000"/>
                  </a:schemeClr>
                </a:solidFill>
                <a:latin typeface="Tw Cen MT"/>
                <a:cs typeface="Tw Cen MT"/>
              </a:rPr>
              <a:t>share</a:t>
            </a:r>
            <a:r>
              <a:rPr sz="2400" spc="-65" dirty="0">
                <a:solidFill>
                  <a:schemeClr val="tx1">
                    <a:lumMod val="95000"/>
                    <a:lumOff val="5000"/>
                  </a:schemeClr>
                </a:solidFill>
                <a:latin typeface="Tw Cen MT"/>
                <a:cs typeface="Tw Cen MT"/>
              </a:rPr>
              <a:t> </a:t>
            </a:r>
            <a:r>
              <a:rPr sz="2400" dirty="0">
                <a:solidFill>
                  <a:schemeClr val="tx1">
                    <a:lumMod val="95000"/>
                    <a:lumOff val="5000"/>
                  </a:schemeClr>
                </a:solidFill>
                <a:latin typeface="Tw Cen MT"/>
                <a:cs typeface="Tw Cen MT"/>
              </a:rPr>
              <a:t>of</a:t>
            </a:r>
            <a:r>
              <a:rPr sz="2400" spc="35" dirty="0">
                <a:solidFill>
                  <a:schemeClr val="tx1">
                    <a:lumMod val="95000"/>
                    <a:lumOff val="5000"/>
                  </a:schemeClr>
                </a:solidFill>
                <a:latin typeface="Tw Cen MT"/>
                <a:cs typeface="Tw Cen MT"/>
              </a:rPr>
              <a:t> </a:t>
            </a:r>
            <a:r>
              <a:rPr sz="2400" spc="5" dirty="0">
                <a:solidFill>
                  <a:schemeClr val="tx1">
                    <a:lumMod val="95000"/>
                    <a:lumOff val="5000"/>
                  </a:schemeClr>
                </a:solidFill>
                <a:latin typeface="Tw Cen MT"/>
                <a:cs typeface="Tw Cen MT"/>
              </a:rPr>
              <a:t>the</a:t>
            </a:r>
            <a:endParaRPr sz="2400" dirty="0">
              <a:solidFill>
                <a:schemeClr val="tx1">
                  <a:lumMod val="95000"/>
                  <a:lumOff val="5000"/>
                </a:schemeClr>
              </a:solidFill>
              <a:latin typeface="Tw Cen MT"/>
              <a:cs typeface="Tw Cen MT"/>
            </a:endParaRPr>
          </a:p>
          <a:p>
            <a:pPr marL="241300">
              <a:lnSpc>
                <a:spcPct val="100000"/>
              </a:lnSpc>
              <a:spcBef>
                <a:spcPts val="650"/>
              </a:spcBef>
            </a:pPr>
            <a:r>
              <a:rPr sz="2400" spc="5" dirty="0">
                <a:solidFill>
                  <a:schemeClr val="tx1">
                    <a:lumMod val="95000"/>
                    <a:lumOff val="5000"/>
                  </a:schemeClr>
                </a:solidFill>
                <a:latin typeface="Tw Cen MT"/>
                <a:cs typeface="Tw Cen MT"/>
              </a:rPr>
              <a:t>earth’s</a:t>
            </a:r>
            <a:r>
              <a:rPr sz="2400" spc="-135" dirty="0">
                <a:solidFill>
                  <a:schemeClr val="tx1">
                    <a:lumMod val="95000"/>
                    <a:lumOff val="5000"/>
                  </a:schemeClr>
                </a:solidFill>
                <a:latin typeface="Tw Cen MT"/>
                <a:cs typeface="Tw Cen MT"/>
              </a:rPr>
              <a:t> </a:t>
            </a:r>
            <a:r>
              <a:rPr sz="2400" dirty="0">
                <a:solidFill>
                  <a:schemeClr val="tx1">
                    <a:lumMod val="95000"/>
                    <a:lumOff val="5000"/>
                  </a:schemeClr>
                </a:solidFill>
                <a:latin typeface="Tw Cen MT"/>
                <a:cs typeface="Tw Cen MT"/>
              </a:rPr>
              <a:t>resource.</a:t>
            </a:r>
          </a:p>
        </p:txBody>
      </p:sp>
    </p:spTree>
    <p:extLst>
      <p:ext uri="{BB962C8B-B14F-4D97-AF65-F5344CB8AC3E}">
        <p14:creationId xmlns:p14="http://schemas.microsoft.com/office/powerpoint/2010/main" val="2488272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2191999" cy="6857997"/>
          </a:xfrm>
          <a:prstGeom prst="rect">
            <a:avLst/>
          </a:prstGeom>
        </p:spPr>
      </p:pic>
    </p:spTree>
    <p:extLst>
      <p:ext uri="{BB962C8B-B14F-4D97-AF65-F5344CB8AC3E}">
        <p14:creationId xmlns:p14="http://schemas.microsoft.com/office/powerpoint/2010/main" val="18817817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9525" y="0"/>
            <a:ext cx="1164431" cy="2371725"/>
          </a:xfrm>
          <a:prstGeom prst="rect">
            <a:avLst/>
          </a:prstGeom>
        </p:spPr>
      </p:pic>
      <p:pic>
        <p:nvPicPr>
          <p:cNvPr id="3" name="object 3"/>
          <p:cNvPicPr/>
          <p:nvPr/>
        </p:nvPicPr>
        <p:blipFill>
          <a:blip r:embed="rId3" cstate="print"/>
          <a:stretch>
            <a:fillRect/>
          </a:stretch>
        </p:blipFill>
        <p:spPr>
          <a:xfrm>
            <a:off x="0" y="3552825"/>
            <a:ext cx="219075" cy="657225"/>
          </a:xfrm>
          <a:prstGeom prst="rect">
            <a:avLst/>
          </a:prstGeom>
        </p:spPr>
      </p:pic>
      <p:grpSp>
        <p:nvGrpSpPr>
          <p:cNvPr id="4" name="object 4"/>
          <p:cNvGrpSpPr/>
          <p:nvPr/>
        </p:nvGrpSpPr>
        <p:grpSpPr>
          <a:xfrm>
            <a:off x="0" y="4486275"/>
            <a:ext cx="1202690" cy="2371725"/>
            <a:chOff x="0" y="4486275"/>
            <a:chExt cx="1202690" cy="2371725"/>
          </a:xfrm>
        </p:grpSpPr>
        <p:pic>
          <p:nvPicPr>
            <p:cNvPr id="5" name="object 5"/>
            <p:cNvPicPr/>
            <p:nvPr/>
          </p:nvPicPr>
          <p:blipFill>
            <a:blip r:embed="rId4" cstate="print"/>
            <a:stretch>
              <a:fillRect/>
            </a:stretch>
          </p:blipFill>
          <p:spPr>
            <a:xfrm>
              <a:off x="0" y="4486275"/>
              <a:ext cx="238125" cy="2362200"/>
            </a:xfrm>
            <a:prstGeom prst="rect">
              <a:avLst/>
            </a:prstGeom>
          </p:spPr>
        </p:pic>
        <p:pic>
          <p:nvPicPr>
            <p:cNvPr id="6" name="object 6"/>
            <p:cNvPicPr/>
            <p:nvPr/>
          </p:nvPicPr>
          <p:blipFill>
            <a:blip r:embed="rId5" cstate="print"/>
            <a:stretch>
              <a:fillRect/>
            </a:stretch>
          </p:blipFill>
          <p:spPr>
            <a:xfrm>
              <a:off x="219075" y="4867275"/>
              <a:ext cx="983239" cy="1990725"/>
            </a:xfrm>
            <a:prstGeom prst="rect">
              <a:avLst/>
            </a:prstGeom>
          </p:spPr>
        </p:pic>
      </p:grpSp>
      <p:pic>
        <p:nvPicPr>
          <p:cNvPr id="7" name="object 7"/>
          <p:cNvPicPr/>
          <p:nvPr/>
        </p:nvPicPr>
        <p:blipFill>
          <a:blip r:embed="rId6" cstate="print"/>
          <a:stretch>
            <a:fillRect/>
          </a:stretch>
        </p:blipFill>
        <p:spPr>
          <a:xfrm>
            <a:off x="11370691" y="0"/>
            <a:ext cx="535559" cy="628650"/>
          </a:xfrm>
          <a:prstGeom prst="rect">
            <a:avLst/>
          </a:prstGeom>
        </p:spPr>
      </p:pic>
      <p:pic>
        <p:nvPicPr>
          <p:cNvPr id="8" name="object 8"/>
          <p:cNvPicPr/>
          <p:nvPr/>
        </p:nvPicPr>
        <p:blipFill>
          <a:blip r:embed="rId7" cstate="print"/>
          <a:stretch>
            <a:fillRect/>
          </a:stretch>
        </p:blipFill>
        <p:spPr>
          <a:xfrm>
            <a:off x="11534775" y="5553075"/>
            <a:ext cx="504825" cy="1295400"/>
          </a:xfrm>
          <a:prstGeom prst="rect">
            <a:avLst/>
          </a:prstGeom>
        </p:spPr>
      </p:pic>
      <p:pic>
        <p:nvPicPr>
          <p:cNvPr id="9" name="object 9"/>
          <p:cNvPicPr/>
          <p:nvPr/>
        </p:nvPicPr>
        <p:blipFill>
          <a:blip r:embed="rId8" cstate="print"/>
          <a:stretch>
            <a:fillRect/>
          </a:stretch>
        </p:blipFill>
        <p:spPr>
          <a:xfrm>
            <a:off x="11630025" y="9525"/>
            <a:ext cx="381000" cy="1724025"/>
          </a:xfrm>
          <a:prstGeom prst="rect">
            <a:avLst/>
          </a:prstGeom>
        </p:spPr>
      </p:pic>
      <p:pic>
        <p:nvPicPr>
          <p:cNvPr id="10" name="object 10"/>
          <p:cNvPicPr/>
          <p:nvPr/>
        </p:nvPicPr>
        <p:blipFill>
          <a:blip r:embed="rId9" cstate="print"/>
          <a:stretch>
            <a:fillRect/>
          </a:stretch>
        </p:blipFill>
        <p:spPr>
          <a:xfrm>
            <a:off x="11439525" y="4867275"/>
            <a:ext cx="390525" cy="1981200"/>
          </a:xfrm>
          <a:prstGeom prst="rect">
            <a:avLst/>
          </a:prstGeom>
        </p:spPr>
      </p:pic>
      <p:sp>
        <p:nvSpPr>
          <p:cNvPr id="11" name="object 11"/>
          <p:cNvSpPr txBox="1">
            <a:spLocks noGrp="1"/>
          </p:cNvSpPr>
          <p:nvPr>
            <p:ph type="title"/>
          </p:nvPr>
        </p:nvSpPr>
        <p:spPr>
          <a:xfrm>
            <a:off x="4691634" y="1023238"/>
            <a:ext cx="2807970" cy="575310"/>
          </a:xfrm>
          <a:prstGeom prst="rect">
            <a:avLst/>
          </a:prstGeom>
        </p:spPr>
        <p:txBody>
          <a:bodyPr vert="horz" wrap="square" lIns="0" tIns="13335" rIns="0" bIns="0" rtlCol="0">
            <a:spAutoFit/>
          </a:bodyPr>
          <a:lstStyle/>
          <a:p>
            <a:pPr marL="12700">
              <a:lnSpc>
                <a:spcPct val="100000"/>
              </a:lnSpc>
              <a:spcBef>
                <a:spcPts val="105"/>
              </a:spcBef>
            </a:pPr>
            <a:r>
              <a:rPr sz="3600" b="0" dirty="0">
                <a:latin typeface="Tw Cen MT"/>
                <a:cs typeface="Tw Cen MT"/>
              </a:rPr>
              <a:t>GO</a:t>
            </a:r>
            <a:r>
              <a:rPr sz="3600" b="0" spc="-95" dirty="0">
                <a:latin typeface="Tw Cen MT"/>
                <a:cs typeface="Tw Cen MT"/>
              </a:rPr>
              <a:t> </a:t>
            </a:r>
            <a:r>
              <a:rPr sz="3600" b="0" spc="-40" dirty="0">
                <a:latin typeface="Tw Cen MT"/>
                <a:cs typeface="Tw Cen MT"/>
              </a:rPr>
              <a:t>PAPERLESS</a:t>
            </a:r>
            <a:endParaRPr sz="3600">
              <a:latin typeface="Tw Cen MT"/>
              <a:cs typeface="Tw Cen MT"/>
            </a:endParaRPr>
          </a:p>
        </p:txBody>
      </p:sp>
      <p:pic>
        <p:nvPicPr>
          <p:cNvPr id="12" name="object 12"/>
          <p:cNvPicPr/>
          <p:nvPr/>
        </p:nvPicPr>
        <p:blipFill>
          <a:blip r:embed="rId10" cstate="print"/>
          <a:stretch>
            <a:fillRect/>
          </a:stretch>
        </p:blipFill>
        <p:spPr>
          <a:xfrm>
            <a:off x="2819400" y="2371725"/>
            <a:ext cx="7362825" cy="3924300"/>
          </a:xfrm>
          <a:prstGeom prst="rect">
            <a:avLst/>
          </a:prstGeom>
        </p:spPr>
      </p:pic>
    </p:spTree>
    <p:extLst>
      <p:ext uri="{BB962C8B-B14F-4D97-AF65-F5344CB8AC3E}">
        <p14:creationId xmlns:p14="http://schemas.microsoft.com/office/powerpoint/2010/main" val="5805908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A693C97-8558-4C3F-B992-9E9ED209D9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spTree>
    <p:extLst>
      <p:ext uri="{BB962C8B-B14F-4D97-AF65-F5344CB8AC3E}">
        <p14:creationId xmlns:p14="http://schemas.microsoft.com/office/powerpoint/2010/main" val="11743835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E3E00-5DEB-45E2-8DF5-68FC06ADAEBA}"/>
              </a:ext>
            </a:extLst>
          </p:cNvPr>
          <p:cNvSpPr>
            <a:spLocks noGrp="1"/>
          </p:cNvSpPr>
          <p:nvPr>
            <p:ph type="title"/>
          </p:nvPr>
        </p:nvSpPr>
        <p:spPr>
          <a:xfrm>
            <a:off x="635000" y="634029"/>
            <a:ext cx="10921640" cy="1314698"/>
          </a:xfrm>
        </p:spPr>
        <p:txBody>
          <a:bodyPr anchor="ctr">
            <a:normAutofit/>
          </a:bodyPr>
          <a:lstStyle/>
          <a:p>
            <a:pPr algn="ctr"/>
            <a:r>
              <a:rPr lang="en-US" sz="7200"/>
              <a:t>WAY GOING PAPERLES</a:t>
            </a:r>
            <a:endParaRPr lang="en-IN" sz="7200"/>
          </a:p>
        </p:txBody>
      </p:sp>
      <p:graphicFrame>
        <p:nvGraphicFramePr>
          <p:cNvPr id="22" name="Content Placeholder 2">
            <a:extLst>
              <a:ext uri="{FF2B5EF4-FFF2-40B4-BE49-F238E27FC236}">
                <a16:creationId xmlns:a16="http://schemas.microsoft.com/office/drawing/2014/main" id="{C6B5A46D-0D93-45BE-81FC-2DF01436056C}"/>
              </a:ext>
            </a:extLst>
          </p:cNvPr>
          <p:cNvGraphicFramePr>
            <a:graphicFrameLocks noGrp="1"/>
          </p:cNvGraphicFramePr>
          <p:nvPr>
            <p:ph idx="1"/>
            <p:extLst>
              <p:ext uri="{D42A27DB-BD31-4B8C-83A1-F6EECF244321}">
                <p14:modId xmlns:p14="http://schemas.microsoft.com/office/powerpoint/2010/main" val="4186525310"/>
              </p:ext>
            </p:extLst>
          </p:nvPr>
        </p:nvGraphicFramePr>
        <p:xfrm>
          <a:off x="632647" y="2805098"/>
          <a:ext cx="10915869" cy="34789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909457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686C23-13ED-4033-9DF4-8BC88104E5F3}"/>
              </a:ext>
            </a:extLst>
          </p:cNvPr>
          <p:cNvSpPr>
            <a:spLocks noGrp="1"/>
          </p:cNvSpPr>
          <p:nvPr>
            <p:ph type="title"/>
          </p:nvPr>
        </p:nvSpPr>
        <p:spPr>
          <a:xfrm>
            <a:off x="572493" y="238539"/>
            <a:ext cx="11047013" cy="1434415"/>
          </a:xfrm>
        </p:spPr>
        <p:txBody>
          <a:bodyPr vert="horz" lIns="91440" tIns="45720" rIns="91440" bIns="45720" rtlCol="0" anchor="b">
            <a:normAutofit/>
          </a:bodyPr>
          <a:lstStyle/>
          <a:p>
            <a:r>
              <a:rPr lang="en-US" sz="7200" dirty="0"/>
              <a:t>1.Save time</a:t>
            </a:r>
          </a:p>
        </p:txBody>
      </p:sp>
      <p:pic>
        <p:nvPicPr>
          <p:cNvPr id="10" name="Content Placeholder 9" descr="Logo&#10;&#10;Description automatically generated">
            <a:extLst>
              <a:ext uri="{FF2B5EF4-FFF2-40B4-BE49-F238E27FC236}">
                <a16:creationId xmlns:a16="http://schemas.microsoft.com/office/drawing/2014/main" id="{FF7D7AF7-3603-40FD-9196-11E05D1F4593}"/>
              </a:ext>
            </a:extLst>
          </p:cNvPr>
          <p:cNvPicPr>
            <a:picLocks noGrp="1" noChangeAspect="1"/>
          </p:cNvPicPr>
          <p:nvPr>
            <p:ph sz="half" idx="1"/>
          </p:nvPr>
        </p:nvPicPr>
        <p:blipFill rotWithShape="1">
          <a:blip r:embed="rId2">
            <a:extLst>
              <a:ext uri="{28A0092B-C50C-407E-A947-70E740481C1C}">
                <a14:useLocalDpi xmlns:a14="http://schemas.microsoft.com/office/drawing/2010/main" val="0"/>
              </a:ext>
            </a:extLst>
          </a:blip>
          <a:srcRect l="2979" r="330" b="-3"/>
          <a:stretch/>
        </p:blipFill>
        <p:spPr>
          <a:xfrm>
            <a:off x="572492" y="2089604"/>
            <a:ext cx="3941064" cy="4096511"/>
          </a:xfrm>
          <a:prstGeom prst="rect">
            <a:avLst/>
          </a:prstGeom>
        </p:spPr>
      </p:pic>
      <p:sp>
        <p:nvSpPr>
          <p:cNvPr id="4" name="Content Placeholder 3">
            <a:extLst>
              <a:ext uri="{FF2B5EF4-FFF2-40B4-BE49-F238E27FC236}">
                <a16:creationId xmlns:a16="http://schemas.microsoft.com/office/drawing/2014/main" id="{6F3CB17A-0561-4967-9FD3-6E64175EDF91}"/>
              </a:ext>
            </a:extLst>
          </p:cNvPr>
          <p:cNvSpPr>
            <a:spLocks noGrp="1"/>
          </p:cNvSpPr>
          <p:nvPr>
            <p:ph sz="half" idx="2"/>
          </p:nvPr>
        </p:nvSpPr>
        <p:spPr>
          <a:xfrm>
            <a:off x="4905955" y="2071316"/>
            <a:ext cx="6713552" cy="4096511"/>
          </a:xfrm>
        </p:spPr>
        <p:txBody>
          <a:bodyPr vert="horz" lIns="91440" tIns="45720" rIns="91440" bIns="45720" rtlCol="0" anchor="t">
            <a:normAutofit fontScale="85000" lnSpcReduction="20000"/>
          </a:bodyPr>
          <a:lstStyle/>
          <a:p>
            <a:r>
              <a:rPr lang="en-US" sz="4000" dirty="0">
                <a:solidFill>
                  <a:schemeClr val="accent1">
                    <a:lumMod val="75000"/>
                  </a:schemeClr>
                </a:solidFill>
              </a:rPr>
              <a:t>With a paperless filing system, searching through thousands of files becomes as easy as “Ctrl + F.” Of course there is a learning curve, but the Small Business Administration (SBA) suggests that going paperless increases the productivity, functionality and efficiency of an office.</a:t>
            </a:r>
          </a:p>
        </p:txBody>
      </p:sp>
    </p:spTree>
    <p:extLst>
      <p:ext uri="{BB962C8B-B14F-4D97-AF65-F5344CB8AC3E}">
        <p14:creationId xmlns:p14="http://schemas.microsoft.com/office/powerpoint/2010/main" val="37316333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5557E62F-72D7-48CA-8AE1-523466187A10}"/>
              </a:ext>
            </a:extLst>
          </p:cNvPr>
          <p:cNvSpPr>
            <a:spLocks noGrp="1"/>
          </p:cNvSpPr>
          <p:nvPr>
            <p:ph type="title"/>
          </p:nvPr>
        </p:nvSpPr>
        <p:spPr>
          <a:xfrm>
            <a:off x="572493" y="238539"/>
            <a:ext cx="11047013" cy="1434415"/>
          </a:xfrm>
        </p:spPr>
        <p:txBody>
          <a:bodyPr vert="horz" lIns="91440" tIns="45720" rIns="91440" bIns="45720" rtlCol="0" anchor="b">
            <a:normAutofit/>
          </a:bodyPr>
          <a:lstStyle/>
          <a:p>
            <a:r>
              <a:rPr lang="en-US" sz="7200" dirty="0"/>
              <a:t>2.SAVE MONEY</a:t>
            </a:r>
          </a:p>
        </p:txBody>
      </p:sp>
      <p:pic>
        <p:nvPicPr>
          <p:cNvPr id="26" name="Content Placeholder 25" descr="A picture containing indoor, counter&#10;&#10;Description automatically generated">
            <a:extLst>
              <a:ext uri="{FF2B5EF4-FFF2-40B4-BE49-F238E27FC236}">
                <a16:creationId xmlns:a16="http://schemas.microsoft.com/office/drawing/2014/main" id="{3CC70B5D-0D54-4895-83B9-7AFFD52288E7}"/>
              </a:ext>
            </a:extLst>
          </p:cNvPr>
          <p:cNvPicPr>
            <a:picLocks noGrp="1" noChangeAspect="1"/>
          </p:cNvPicPr>
          <p:nvPr>
            <p:ph sz="half" idx="1"/>
          </p:nvPr>
        </p:nvPicPr>
        <p:blipFill rotWithShape="1">
          <a:blip r:embed="rId2">
            <a:extLst>
              <a:ext uri="{28A0092B-C50C-407E-A947-70E740481C1C}">
                <a14:useLocalDpi xmlns:a14="http://schemas.microsoft.com/office/drawing/2010/main" val="0"/>
              </a:ext>
            </a:extLst>
          </a:blip>
          <a:srcRect l="10597" r="39055" b="-2"/>
          <a:stretch/>
        </p:blipFill>
        <p:spPr>
          <a:xfrm>
            <a:off x="572492" y="2089604"/>
            <a:ext cx="3941064" cy="4096511"/>
          </a:xfrm>
          <a:prstGeom prst="rect">
            <a:avLst/>
          </a:prstGeom>
        </p:spPr>
      </p:pic>
      <p:sp>
        <p:nvSpPr>
          <p:cNvPr id="22" name="Content Placeholder 21">
            <a:extLst>
              <a:ext uri="{FF2B5EF4-FFF2-40B4-BE49-F238E27FC236}">
                <a16:creationId xmlns:a16="http://schemas.microsoft.com/office/drawing/2014/main" id="{587902C8-038A-41C9-9E7D-E5C2CCC04C0B}"/>
              </a:ext>
            </a:extLst>
          </p:cNvPr>
          <p:cNvSpPr>
            <a:spLocks noGrp="1"/>
          </p:cNvSpPr>
          <p:nvPr>
            <p:ph sz="half" idx="2"/>
          </p:nvPr>
        </p:nvSpPr>
        <p:spPr>
          <a:xfrm>
            <a:off x="4905955" y="2071316"/>
            <a:ext cx="6713552" cy="4096511"/>
          </a:xfrm>
        </p:spPr>
        <p:txBody>
          <a:bodyPr vert="horz" lIns="91440" tIns="45720" rIns="91440" bIns="45720" rtlCol="0" anchor="t">
            <a:normAutofit fontScale="77500" lnSpcReduction="20000"/>
          </a:bodyPr>
          <a:lstStyle/>
          <a:p>
            <a:r>
              <a:rPr lang="en-US" sz="4000" dirty="0">
                <a:solidFill>
                  <a:srgbClr val="002060"/>
                </a:solidFill>
              </a:rPr>
              <a:t>A paperless office obviously buys less paper, saving an average of almost $80 per employee, according to the EPA. But less obvious is the far more significant savings in ink, toner, postage, files storage space, trips to the post office and time spent shredding old files or searching for misfiled documents.</a:t>
            </a:r>
          </a:p>
        </p:txBody>
      </p:sp>
    </p:spTree>
    <p:extLst>
      <p:ext uri="{BB962C8B-B14F-4D97-AF65-F5344CB8AC3E}">
        <p14:creationId xmlns:p14="http://schemas.microsoft.com/office/powerpoint/2010/main" val="15648991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C91C48-DF44-4054-9641-57D175A0E283}"/>
              </a:ext>
            </a:extLst>
          </p:cNvPr>
          <p:cNvSpPr>
            <a:spLocks noGrp="1"/>
          </p:cNvSpPr>
          <p:nvPr>
            <p:ph type="title"/>
          </p:nvPr>
        </p:nvSpPr>
        <p:spPr>
          <a:xfrm>
            <a:off x="572493" y="238539"/>
            <a:ext cx="11047013" cy="1434415"/>
          </a:xfrm>
        </p:spPr>
        <p:txBody>
          <a:bodyPr vert="horz" lIns="91440" tIns="45720" rIns="91440" bIns="45720" rtlCol="0" anchor="b">
            <a:normAutofit/>
          </a:bodyPr>
          <a:lstStyle/>
          <a:p>
            <a:r>
              <a:rPr lang="en-US" sz="7200"/>
              <a:t>3.SAVE SPACE</a:t>
            </a:r>
          </a:p>
        </p:txBody>
      </p:sp>
      <p:pic>
        <p:nvPicPr>
          <p:cNvPr id="6" name="Content Placeholder 5" descr="A picture containing text, electronics, screenshot&#10;&#10;Description automatically generated">
            <a:extLst>
              <a:ext uri="{FF2B5EF4-FFF2-40B4-BE49-F238E27FC236}">
                <a16:creationId xmlns:a16="http://schemas.microsoft.com/office/drawing/2014/main" id="{19FC041B-41BC-4A49-B036-C4B208A40F0B}"/>
              </a:ext>
            </a:extLst>
          </p:cNvPr>
          <p:cNvPicPr>
            <a:picLocks noGrp="1" noChangeAspect="1"/>
          </p:cNvPicPr>
          <p:nvPr>
            <p:ph sz="half" idx="1"/>
          </p:nvPr>
        </p:nvPicPr>
        <p:blipFill rotWithShape="1">
          <a:blip r:embed="rId2">
            <a:extLst>
              <a:ext uri="{28A0092B-C50C-407E-A947-70E740481C1C}">
                <a14:useLocalDpi xmlns:a14="http://schemas.microsoft.com/office/drawing/2010/main" val="0"/>
              </a:ext>
            </a:extLst>
          </a:blip>
          <a:srcRect b="1866"/>
          <a:stretch/>
        </p:blipFill>
        <p:spPr>
          <a:xfrm>
            <a:off x="572492" y="2002056"/>
            <a:ext cx="3943849" cy="4184060"/>
          </a:xfrm>
          <a:custGeom>
            <a:avLst/>
            <a:gdLst/>
            <a:ahLst/>
            <a:cxnLst/>
            <a:rect l="l" t="t" r="r" b="b"/>
            <a:pathLst>
              <a:path w="3807743" h="6307845">
                <a:moveTo>
                  <a:pt x="723201" y="386"/>
                </a:moveTo>
                <a:cubicBezTo>
                  <a:pt x="853884" y="-4204"/>
                  <a:pt x="1013493" y="33912"/>
                  <a:pt x="1176100" y="22622"/>
                </a:cubicBezTo>
                <a:cubicBezTo>
                  <a:pt x="1230302" y="18859"/>
                  <a:pt x="1281736" y="20622"/>
                  <a:pt x="1331852" y="24473"/>
                </a:cubicBezTo>
                <a:lnTo>
                  <a:pt x="1439547" y="34944"/>
                </a:lnTo>
                <a:lnTo>
                  <a:pt x="1484197" y="36226"/>
                </a:lnTo>
                <a:cubicBezTo>
                  <a:pt x="1535166" y="35421"/>
                  <a:pt x="1586369" y="31625"/>
                  <a:pt x="1636625" y="22622"/>
                </a:cubicBezTo>
                <a:cubicBezTo>
                  <a:pt x="1686882" y="13619"/>
                  <a:pt x="1729837" y="10653"/>
                  <a:pt x="1768740" y="10885"/>
                </a:cubicBezTo>
                <a:lnTo>
                  <a:pt x="1829538" y="15086"/>
                </a:lnTo>
                <a:lnTo>
                  <a:pt x="1869968" y="7996"/>
                </a:lnTo>
                <a:cubicBezTo>
                  <a:pt x="1953577" y="-31"/>
                  <a:pt x="2036989" y="9808"/>
                  <a:pt x="2112925" y="20118"/>
                </a:cubicBezTo>
                <a:lnTo>
                  <a:pt x="2119331" y="20977"/>
                </a:lnTo>
                <a:lnTo>
                  <a:pt x="2221855" y="13374"/>
                </a:lnTo>
                <a:cubicBezTo>
                  <a:pt x="2261207" y="12845"/>
                  <a:pt x="2298379" y="14359"/>
                  <a:pt x="2333484" y="16393"/>
                </a:cubicBezTo>
                <a:lnTo>
                  <a:pt x="2372613" y="18812"/>
                </a:lnTo>
                <a:lnTo>
                  <a:pt x="2404945" y="9387"/>
                </a:lnTo>
                <a:cubicBezTo>
                  <a:pt x="2452532" y="1754"/>
                  <a:pt x="2506192" y="9333"/>
                  <a:pt x="2561622" y="17814"/>
                </a:cubicBezTo>
                <a:lnTo>
                  <a:pt x="2583950" y="20591"/>
                </a:lnTo>
                <a:lnTo>
                  <a:pt x="2643527" y="20319"/>
                </a:lnTo>
                <a:cubicBezTo>
                  <a:pt x="2669677" y="20426"/>
                  <a:pt x="2697963" y="20717"/>
                  <a:pt x="2727392" y="21103"/>
                </a:cubicBezTo>
                <a:lnTo>
                  <a:pt x="2786908" y="21989"/>
                </a:lnTo>
                <a:lnTo>
                  <a:pt x="2846459" y="13267"/>
                </a:lnTo>
                <a:cubicBezTo>
                  <a:pt x="2896401" y="10176"/>
                  <a:pt x="2960607" y="12733"/>
                  <a:pt x="3036361" y="17072"/>
                </a:cubicBezTo>
                <a:lnTo>
                  <a:pt x="3129100" y="22671"/>
                </a:lnTo>
                <a:lnTo>
                  <a:pt x="3130653" y="22622"/>
                </a:lnTo>
                <a:cubicBezTo>
                  <a:pt x="3178874" y="19804"/>
                  <a:pt x="3260845" y="26231"/>
                  <a:pt x="3352422" y="32691"/>
                </a:cubicBezTo>
                <a:lnTo>
                  <a:pt x="3362608" y="33356"/>
                </a:lnTo>
                <a:lnTo>
                  <a:pt x="3446036" y="35579"/>
                </a:lnTo>
                <a:cubicBezTo>
                  <a:pt x="3550323" y="36566"/>
                  <a:pt x="3662083" y="33535"/>
                  <a:pt x="3778601" y="22622"/>
                </a:cubicBezTo>
                <a:cubicBezTo>
                  <a:pt x="3793981" y="243672"/>
                  <a:pt x="3764152" y="318695"/>
                  <a:pt x="3778601" y="467157"/>
                </a:cubicBezTo>
                <a:cubicBezTo>
                  <a:pt x="3790077" y="557563"/>
                  <a:pt x="3783697" y="684218"/>
                  <a:pt x="3777639" y="811856"/>
                </a:cubicBezTo>
                <a:lnTo>
                  <a:pt x="3773760" y="922625"/>
                </a:lnTo>
                <a:lnTo>
                  <a:pt x="3778601" y="974384"/>
                </a:lnTo>
                <a:cubicBezTo>
                  <a:pt x="3785784" y="1003717"/>
                  <a:pt x="3785160" y="1041120"/>
                  <a:pt x="3781239" y="1085904"/>
                </a:cubicBezTo>
                <a:lnTo>
                  <a:pt x="3776107" y="1132519"/>
                </a:lnTo>
                <a:lnTo>
                  <a:pt x="3778601" y="1162456"/>
                </a:lnTo>
                <a:cubicBezTo>
                  <a:pt x="3791360" y="1256797"/>
                  <a:pt x="3774958" y="1367020"/>
                  <a:pt x="3763568" y="1469787"/>
                </a:cubicBezTo>
                <a:lnTo>
                  <a:pt x="3758806" y="1520515"/>
                </a:lnTo>
                <a:lnTo>
                  <a:pt x="3760417" y="1549437"/>
                </a:lnTo>
                <a:cubicBezTo>
                  <a:pt x="3764298" y="1588133"/>
                  <a:pt x="3770171" y="1628243"/>
                  <a:pt x="3778601" y="1669683"/>
                </a:cubicBezTo>
                <a:cubicBezTo>
                  <a:pt x="3846039" y="2001203"/>
                  <a:pt x="3774784" y="2142285"/>
                  <a:pt x="3778601" y="2364982"/>
                </a:cubicBezTo>
                <a:lnTo>
                  <a:pt x="3776565" y="2406088"/>
                </a:lnTo>
                <a:lnTo>
                  <a:pt x="3778601" y="2427673"/>
                </a:lnTo>
                <a:cubicBezTo>
                  <a:pt x="3821357" y="2695960"/>
                  <a:pt x="3735684" y="2699438"/>
                  <a:pt x="3778601" y="2809517"/>
                </a:cubicBezTo>
                <a:cubicBezTo>
                  <a:pt x="3789330" y="2837037"/>
                  <a:pt x="3791666" y="2872927"/>
                  <a:pt x="3789892" y="2914654"/>
                </a:cubicBezTo>
                <a:lnTo>
                  <a:pt x="3784971" y="2966248"/>
                </a:lnTo>
                <a:lnTo>
                  <a:pt x="3796722" y="3024078"/>
                </a:lnTo>
                <a:cubicBezTo>
                  <a:pt x="3809238" y="3115139"/>
                  <a:pt x="3806232" y="3210898"/>
                  <a:pt x="3799338" y="3302850"/>
                </a:cubicBezTo>
                <a:lnTo>
                  <a:pt x="3787405" y="3438354"/>
                </a:lnTo>
                <a:lnTo>
                  <a:pt x="3790719" y="3460532"/>
                </a:lnTo>
                <a:cubicBezTo>
                  <a:pt x="3797323" y="3541872"/>
                  <a:pt x="3789007" y="3624193"/>
                  <a:pt x="3780361" y="3709762"/>
                </a:cubicBezTo>
                <a:lnTo>
                  <a:pt x="3780169" y="3712283"/>
                </a:lnTo>
                <a:lnTo>
                  <a:pt x="3781239" y="3768266"/>
                </a:lnTo>
                <a:cubicBezTo>
                  <a:pt x="3780994" y="3815588"/>
                  <a:pt x="3779902" y="3863939"/>
                  <a:pt x="3778794" y="3912511"/>
                </a:cubicBezTo>
                <a:lnTo>
                  <a:pt x="3776324" y="4054010"/>
                </a:lnTo>
                <a:lnTo>
                  <a:pt x="3778601" y="4074733"/>
                </a:lnTo>
                <a:cubicBezTo>
                  <a:pt x="3822365" y="4336760"/>
                  <a:pt x="3765189" y="4482586"/>
                  <a:pt x="3778601" y="4644650"/>
                </a:cubicBezTo>
                <a:cubicBezTo>
                  <a:pt x="3781954" y="4685166"/>
                  <a:pt x="3782850" y="4718916"/>
                  <a:pt x="3782504" y="4749344"/>
                </a:cubicBezTo>
                <a:lnTo>
                  <a:pt x="3780512" y="4796832"/>
                </a:lnTo>
                <a:lnTo>
                  <a:pt x="3786260" y="4877451"/>
                </a:lnTo>
                <a:cubicBezTo>
                  <a:pt x="3786165" y="4918212"/>
                  <a:pt x="3784020" y="4964155"/>
                  <a:pt x="3781623" y="5015963"/>
                </a:cubicBezTo>
                <a:lnTo>
                  <a:pt x="3779076" y="5087925"/>
                </a:lnTo>
                <a:lnTo>
                  <a:pt x="3779599" y="5155456"/>
                </a:lnTo>
                <a:lnTo>
                  <a:pt x="3775907" y="5219073"/>
                </a:lnTo>
                <a:lnTo>
                  <a:pt x="3778601" y="5402640"/>
                </a:lnTo>
                <a:cubicBezTo>
                  <a:pt x="3780494" y="5441637"/>
                  <a:pt x="3781680" y="5475146"/>
                  <a:pt x="3782335" y="5504141"/>
                </a:cubicBezTo>
                <a:lnTo>
                  <a:pt x="3782798" y="5566951"/>
                </a:lnTo>
                <a:lnTo>
                  <a:pt x="3786885" y="5599303"/>
                </a:lnTo>
                <a:cubicBezTo>
                  <a:pt x="3799534" y="5776838"/>
                  <a:pt x="3769350" y="6111156"/>
                  <a:pt x="3778601" y="6291711"/>
                </a:cubicBezTo>
                <a:cubicBezTo>
                  <a:pt x="3687392" y="6306733"/>
                  <a:pt x="3632350" y="6304889"/>
                  <a:pt x="3574752" y="6300212"/>
                </a:cubicBezTo>
                <a:lnTo>
                  <a:pt x="3545837" y="6297718"/>
                </a:lnTo>
                <a:lnTo>
                  <a:pt x="3527963" y="6296834"/>
                </a:lnTo>
                <a:cubicBezTo>
                  <a:pt x="3482151" y="6294419"/>
                  <a:pt x="3430025" y="6291672"/>
                  <a:pt x="3355561" y="6291711"/>
                </a:cubicBezTo>
                <a:cubicBezTo>
                  <a:pt x="3304843" y="6293555"/>
                  <a:pt x="3262749" y="6292377"/>
                  <a:pt x="3225711" y="6290098"/>
                </a:cubicBezTo>
                <a:lnTo>
                  <a:pt x="3218247" y="6289525"/>
                </a:lnTo>
                <a:lnTo>
                  <a:pt x="3198550" y="6289212"/>
                </a:lnTo>
                <a:cubicBezTo>
                  <a:pt x="3144315" y="6287803"/>
                  <a:pt x="3088976" y="6286105"/>
                  <a:pt x="3034921" y="6284968"/>
                </a:cubicBezTo>
                <a:lnTo>
                  <a:pt x="2973802" y="6284626"/>
                </a:lnTo>
                <a:lnTo>
                  <a:pt x="2932520" y="6291711"/>
                </a:lnTo>
                <a:cubicBezTo>
                  <a:pt x="2893699" y="6300111"/>
                  <a:pt x="2847670" y="6301992"/>
                  <a:pt x="2797581" y="6300669"/>
                </a:cubicBezTo>
                <a:lnTo>
                  <a:pt x="2672392" y="6292599"/>
                </a:lnTo>
                <a:lnTo>
                  <a:pt x="2629726" y="6293120"/>
                </a:lnTo>
                <a:lnTo>
                  <a:pt x="2540544" y="6284698"/>
                </a:lnTo>
                <a:lnTo>
                  <a:pt x="2473475" y="6280786"/>
                </a:lnTo>
                <a:cubicBezTo>
                  <a:pt x="2419724" y="6279900"/>
                  <a:pt x="2368202" y="6282437"/>
                  <a:pt x="2322057" y="6291711"/>
                </a:cubicBezTo>
                <a:cubicBezTo>
                  <a:pt x="2275912" y="6300985"/>
                  <a:pt x="2236301" y="6305003"/>
                  <a:pt x="2199195" y="6305968"/>
                </a:cubicBezTo>
                <a:lnTo>
                  <a:pt x="2094190" y="6302012"/>
                </a:lnTo>
                <a:lnTo>
                  <a:pt x="2029724" y="6307766"/>
                </a:lnTo>
                <a:cubicBezTo>
                  <a:pt x="1971866" y="6308389"/>
                  <a:pt x="1916420" y="6305265"/>
                  <a:pt x="1864312" y="6301339"/>
                </a:cubicBezTo>
                <a:lnTo>
                  <a:pt x="1761307" y="6293375"/>
                </a:lnTo>
                <a:lnTo>
                  <a:pt x="1745972" y="6293782"/>
                </a:lnTo>
                <a:cubicBezTo>
                  <a:pt x="1699734" y="6294177"/>
                  <a:pt x="1664143" y="6292827"/>
                  <a:pt x="1633352" y="6291083"/>
                </a:cubicBezTo>
                <a:lnTo>
                  <a:pt x="1621369" y="6290324"/>
                </a:lnTo>
                <a:lnTo>
                  <a:pt x="1599140" y="6291711"/>
                </a:lnTo>
                <a:cubicBezTo>
                  <a:pt x="1564093" y="6296354"/>
                  <a:pt x="1527169" y="6296254"/>
                  <a:pt x="1488567" y="6294097"/>
                </a:cubicBezTo>
                <a:lnTo>
                  <a:pt x="1429716" y="6289243"/>
                </a:lnTo>
                <a:lnTo>
                  <a:pt x="1401008" y="6291711"/>
                </a:lnTo>
                <a:cubicBezTo>
                  <a:pt x="1314301" y="6301163"/>
                  <a:pt x="1222976" y="6299856"/>
                  <a:pt x="1127367" y="6296839"/>
                </a:cubicBezTo>
                <a:lnTo>
                  <a:pt x="1062601" y="6295730"/>
                </a:lnTo>
                <a:lnTo>
                  <a:pt x="964991" y="6305909"/>
                </a:lnTo>
                <a:cubicBezTo>
                  <a:pt x="833250" y="6307778"/>
                  <a:pt x="714190" y="6280255"/>
                  <a:pt x="603122" y="6291711"/>
                </a:cubicBezTo>
                <a:cubicBezTo>
                  <a:pt x="455032" y="6306986"/>
                  <a:pt x="261206" y="6260346"/>
                  <a:pt x="30143" y="6291711"/>
                </a:cubicBezTo>
                <a:cubicBezTo>
                  <a:pt x="-1198" y="6167281"/>
                  <a:pt x="7291" y="6044138"/>
                  <a:pt x="19371" y="5934598"/>
                </a:cubicBezTo>
                <a:lnTo>
                  <a:pt x="33559" y="5801663"/>
                </a:lnTo>
                <a:lnTo>
                  <a:pt x="30143" y="5784485"/>
                </a:lnTo>
                <a:cubicBezTo>
                  <a:pt x="7257" y="5691455"/>
                  <a:pt x="7506" y="5585492"/>
                  <a:pt x="13352" y="5476692"/>
                </a:cubicBezTo>
                <a:lnTo>
                  <a:pt x="21882" y="5346809"/>
                </a:lnTo>
                <a:lnTo>
                  <a:pt x="22064" y="5339439"/>
                </a:lnTo>
                <a:lnTo>
                  <a:pt x="29601" y="5166357"/>
                </a:lnTo>
                <a:lnTo>
                  <a:pt x="30143" y="5151877"/>
                </a:lnTo>
                <a:cubicBezTo>
                  <a:pt x="30018" y="5125783"/>
                  <a:pt x="30111" y="5102484"/>
                  <a:pt x="30346" y="5081409"/>
                </a:cubicBezTo>
                <a:lnTo>
                  <a:pt x="30433" y="5076663"/>
                </a:lnTo>
                <a:lnTo>
                  <a:pt x="30143" y="4963804"/>
                </a:lnTo>
                <a:cubicBezTo>
                  <a:pt x="27040" y="4910138"/>
                  <a:pt x="27067" y="4856021"/>
                  <a:pt x="28459" y="4800989"/>
                </a:cubicBezTo>
                <a:lnTo>
                  <a:pt x="30399" y="4750796"/>
                </a:lnTo>
                <a:lnTo>
                  <a:pt x="31514" y="4666872"/>
                </a:lnTo>
                <a:lnTo>
                  <a:pt x="34697" y="4639551"/>
                </a:lnTo>
                <a:lnTo>
                  <a:pt x="34963" y="4632686"/>
                </a:lnTo>
                <a:cubicBezTo>
                  <a:pt x="37318" y="4575362"/>
                  <a:pt x="39271" y="4516661"/>
                  <a:pt x="39056" y="4456118"/>
                </a:cubicBezTo>
                <a:lnTo>
                  <a:pt x="36996" y="4412759"/>
                </a:lnTo>
                <a:lnTo>
                  <a:pt x="30143" y="4388188"/>
                </a:lnTo>
                <a:cubicBezTo>
                  <a:pt x="7389" y="4328002"/>
                  <a:pt x="11492" y="4256950"/>
                  <a:pt x="19232" y="4188739"/>
                </a:cubicBezTo>
                <a:lnTo>
                  <a:pt x="23985" y="4147809"/>
                </a:lnTo>
                <a:lnTo>
                  <a:pt x="23690" y="4087290"/>
                </a:lnTo>
                <a:lnTo>
                  <a:pt x="29097" y="3984687"/>
                </a:lnTo>
                <a:lnTo>
                  <a:pt x="28035" y="3962690"/>
                </a:lnTo>
                <a:cubicBezTo>
                  <a:pt x="28525" y="3945828"/>
                  <a:pt x="30052" y="3926691"/>
                  <a:pt x="32148" y="3905387"/>
                </a:cubicBezTo>
                <a:lnTo>
                  <a:pt x="34754" y="3881032"/>
                </a:lnTo>
                <a:lnTo>
                  <a:pt x="39206" y="3802233"/>
                </a:lnTo>
                <a:cubicBezTo>
                  <a:pt x="39778" y="3763353"/>
                  <a:pt x="37619" y="3728800"/>
                  <a:pt x="30143" y="3698588"/>
                </a:cubicBezTo>
                <a:cubicBezTo>
                  <a:pt x="7714" y="3607954"/>
                  <a:pt x="33117" y="3482508"/>
                  <a:pt x="36579" y="3365983"/>
                </a:cubicBezTo>
                <a:lnTo>
                  <a:pt x="36510" y="3356621"/>
                </a:lnTo>
                <a:lnTo>
                  <a:pt x="30143" y="3311044"/>
                </a:lnTo>
                <a:cubicBezTo>
                  <a:pt x="14271" y="3224157"/>
                  <a:pt x="11445" y="3149243"/>
                  <a:pt x="14856" y="3082749"/>
                </a:cubicBezTo>
                <a:lnTo>
                  <a:pt x="22229" y="3005366"/>
                </a:lnTo>
                <a:lnTo>
                  <a:pt x="27244" y="2895198"/>
                </a:lnTo>
                <a:cubicBezTo>
                  <a:pt x="29143" y="2848776"/>
                  <a:pt x="30527" y="2799531"/>
                  <a:pt x="30143" y="2746826"/>
                </a:cubicBezTo>
                <a:lnTo>
                  <a:pt x="36784" y="2638240"/>
                </a:lnTo>
                <a:lnTo>
                  <a:pt x="30143" y="2615745"/>
                </a:lnTo>
                <a:cubicBezTo>
                  <a:pt x="-20952" y="2495890"/>
                  <a:pt x="17898" y="2340273"/>
                  <a:pt x="37923" y="2201958"/>
                </a:cubicBezTo>
                <a:lnTo>
                  <a:pt x="42734" y="2158379"/>
                </a:lnTo>
                <a:lnTo>
                  <a:pt x="30143" y="2114218"/>
                </a:lnTo>
                <a:cubicBezTo>
                  <a:pt x="2269" y="2040950"/>
                  <a:pt x="-2735" y="1972014"/>
                  <a:pt x="1162" y="1906697"/>
                </a:cubicBezTo>
                <a:lnTo>
                  <a:pt x="6289" y="1854885"/>
                </a:lnTo>
                <a:lnTo>
                  <a:pt x="8053" y="1809168"/>
                </a:lnTo>
                <a:cubicBezTo>
                  <a:pt x="9832" y="1790244"/>
                  <a:pt x="12470" y="1771472"/>
                  <a:pt x="15415" y="1752867"/>
                </a:cubicBezTo>
                <a:lnTo>
                  <a:pt x="30925" y="1652561"/>
                </a:lnTo>
                <a:lnTo>
                  <a:pt x="30143" y="1606992"/>
                </a:lnTo>
                <a:cubicBezTo>
                  <a:pt x="28397" y="1588584"/>
                  <a:pt x="27931" y="1568665"/>
                  <a:pt x="28348" y="1547550"/>
                </a:cubicBezTo>
                <a:lnTo>
                  <a:pt x="29206" y="1531212"/>
                </a:lnTo>
                <a:lnTo>
                  <a:pt x="23637" y="1487282"/>
                </a:lnTo>
                <a:cubicBezTo>
                  <a:pt x="16479" y="1367166"/>
                  <a:pt x="59638" y="1246041"/>
                  <a:pt x="30143" y="1156757"/>
                </a:cubicBezTo>
                <a:cubicBezTo>
                  <a:pt x="21716" y="1131248"/>
                  <a:pt x="18318" y="1090735"/>
                  <a:pt x="17757" y="1041370"/>
                </a:cubicBezTo>
                <a:lnTo>
                  <a:pt x="18463" y="985697"/>
                </a:lnTo>
                <a:lnTo>
                  <a:pt x="16239" y="975915"/>
                </a:lnTo>
                <a:cubicBezTo>
                  <a:pt x="13541" y="957312"/>
                  <a:pt x="12597" y="940330"/>
                  <a:pt x="12862" y="924477"/>
                </a:cubicBezTo>
                <a:lnTo>
                  <a:pt x="23640" y="845857"/>
                </a:lnTo>
                <a:lnTo>
                  <a:pt x="30907" y="688163"/>
                </a:lnTo>
                <a:lnTo>
                  <a:pt x="31375" y="662715"/>
                </a:lnTo>
                <a:lnTo>
                  <a:pt x="30143" y="655230"/>
                </a:lnTo>
                <a:cubicBezTo>
                  <a:pt x="20345" y="615334"/>
                  <a:pt x="17924" y="569960"/>
                  <a:pt x="19185" y="520814"/>
                </a:cubicBezTo>
                <a:lnTo>
                  <a:pt x="26662" y="415314"/>
                </a:lnTo>
                <a:lnTo>
                  <a:pt x="25635" y="383217"/>
                </a:lnTo>
                <a:cubicBezTo>
                  <a:pt x="25461" y="243905"/>
                  <a:pt x="35455" y="113017"/>
                  <a:pt x="30143" y="22622"/>
                </a:cubicBezTo>
                <a:cubicBezTo>
                  <a:pt x="90096" y="13526"/>
                  <a:pt x="146841" y="12585"/>
                  <a:pt x="200495" y="15390"/>
                </a:cubicBezTo>
                <a:lnTo>
                  <a:pt x="324102" y="27794"/>
                </a:lnTo>
                <a:lnTo>
                  <a:pt x="329634" y="27979"/>
                </a:lnTo>
                <a:cubicBezTo>
                  <a:pt x="398332" y="30204"/>
                  <a:pt x="468106" y="31425"/>
                  <a:pt x="551798" y="27886"/>
                </a:cubicBezTo>
                <a:lnTo>
                  <a:pt x="592464" y="25476"/>
                </a:lnTo>
                <a:lnTo>
                  <a:pt x="603122" y="22622"/>
                </a:lnTo>
                <a:cubicBezTo>
                  <a:pt x="639294" y="8191"/>
                  <a:pt x="679641" y="1916"/>
                  <a:pt x="723201" y="386"/>
                </a:cubicBezTo>
                <a:close/>
              </a:path>
            </a:pathLst>
          </a:custGeom>
        </p:spPr>
      </p:pic>
      <p:sp>
        <p:nvSpPr>
          <p:cNvPr id="4" name="Content Placeholder 3">
            <a:extLst>
              <a:ext uri="{FF2B5EF4-FFF2-40B4-BE49-F238E27FC236}">
                <a16:creationId xmlns:a16="http://schemas.microsoft.com/office/drawing/2014/main" id="{1D604B2B-E3DB-467D-A10B-36AC950C387B}"/>
              </a:ext>
            </a:extLst>
          </p:cNvPr>
          <p:cNvSpPr>
            <a:spLocks noGrp="1"/>
          </p:cNvSpPr>
          <p:nvPr>
            <p:ph sz="half" idx="2"/>
          </p:nvPr>
        </p:nvSpPr>
        <p:spPr>
          <a:xfrm>
            <a:off x="4905955" y="2071316"/>
            <a:ext cx="6713552" cy="4114800"/>
          </a:xfrm>
        </p:spPr>
        <p:txBody>
          <a:bodyPr vert="horz" lIns="91440" tIns="45720" rIns="91440" bIns="45720" rtlCol="0" anchor="t">
            <a:normAutofit fontScale="85000" lnSpcReduction="20000"/>
          </a:bodyPr>
          <a:lstStyle/>
          <a:p>
            <a:r>
              <a:rPr lang="en-US" sz="4800" dirty="0">
                <a:solidFill>
                  <a:schemeClr val="accent6">
                    <a:lumMod val="75000"/>
                  </a:schemeClr>
                </a:solidFill>
              </a:rPr>
              <a:t>Bulky file cabinets are obsolete. A whole cabinet of contents can be condensed into two gigabytes of neatly organized files on a hard drive. Old file rooms can become new offices</a:t>
            </a:r>
            <a:r>
              <a:rPr lang="en-US" dirty="0">
                <a:solidFill>
                  <a:schemeClr val="accent6">
                    <a:lumMod val="75000"/>
                  </a:schemeClr>
                </a:solidFill>
              </a:rPr>
              <a:t>.</a:t>
            </a:r>
          </a:p>
        </p:txBody>
      </p:sp>
    </p:spTree>
    <p:extLst>
      <p:ext uri="{BB962C8B-B14F-4D97-AF65-F5344CB8AC3E}">
        <p14:creationId xmlns:p14="http://schemas.microsoft.com/office/powerpoint/2010/main" val="16359231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CBC581-EC90-49F5-B394-0FF9CC509634}"/>
              </a:ext>
            </a:extLst>
          </p:cNvPr>
          <p:cNvSpPr>
            <a:spLocks noGrp="1"/>
          </p:cNvSpPr>
          <p:nvPr>
            <p:ph type="title"/>
          </p:nvPr>
        </p:nvSpPr>
        <p:spPr>
          <a:xfrm>
            <a:off x="640080" y="325369"/>
            <a:ext cx="4368602" cy="1956841"/>
          </a:xfrm>
        </p:spPr>
        <p:txBody>
          <a:bodyPr vert="horz" lIns="91440" tIns="45720" rIns="91440" bIns="45720" rtlCol="0" anchor="b">
            <a:normAutofit/>
          </a:bodyPr>
          <a:lstStyle/>
          <a:p>
            <a:r>
              <a:rPr lang="en-US" sz="5600"/>
              <a:t>4.IMPROVES SECURITY</a:t>
            </a:r>
          </a:p>
        </p:txBody>
      </p:sp>
      <p:pic>
        <p:nvPicPr>
          <p:cNvPr id="6" name="Content Placeholder 5" descr="Icon&#10;&#10;Description automatically generated">
            <a:extLst>
              <a:ext uri="{FF2B5EF4-FFF2-40B4-BE49-F238E27FC236}">
                <a16:creationId xmlns:a16="http://schemas.microsoft.com/office/drawing/2014/main" id="{90166871-41D1-45E9-9271-936A5DBC502D}"/>
              </a:ext>
            </a:extLst>
          </p:cNvPr>
          <p:cNvPicPr>
            <a:picLocks noGrp="1" noChangeAspect="1"/>
          </p:cNvPicPr>
          <p:nvPr>
            <p:ph sz="half" idx="1"/>
          </p:nvPr>
        </p:nvPicPr>
        <p:blipFill rotWithShape="1">
          <a:blip r:embed="rId2">
            <a:extLst>
              <a:ext uri="{28A0092B-C50C-407E-A947-70E740481C1C}">
                <a14:useLocalDpi xmlns:a14="http://schemas.microsoft.com/office/drawing/2010/main" val="0"/>
              </a:ext>
            </a:extLst>
          </a:blip>
          <a:srcRect l="25175" r="22416"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4" name="Content Placeholder 3">
            <a:extLst>
              <a:ext uri="{FF2B5EF4-FFF2-40B4-BE49-F238E27FC236}">
                <a16:creationId xmlns:a16="http://schemas.microsoft.com/office/drawing/2014/main" id="{3F4EF951-91B9-4BCD-9BAD-51871A414589}"/>
              </a:ext>
            </a:extLst>
          </p:cNvPr>
          <p:cNvSpPr>
            <a:spLocks noGrp="1"/>
          </p:cNvSpPr>
          <p:nvPr>
            <p:ph sz="half" idx="2"/>
          </p:nvPr>
        </p:nvSpPr>
        <p:spPr>
          <a:xfrm>
            <a:off x="640080" y="2562180"/>
            <a:ext cx="4243589" cy="3320668"/>
          </a:xfrm>
        </p:spPr>
        <p:txBody>
          <a:bodyPr vert="horz" lIns="91440" tIns="45720" rIns="91440" bIns="45720" rtlCol="0">
            <a:noAutofit/>
          </a:bodyPr>
          <a:lstStyle/>
          <a:p>
            <a:r>
              <a:rPr lang="en-US" sz="2400" dirty="0">
                <a:solidFill>
                  <a:schemeClr val="accent3">
                    <a:lumMod val="50000"/>
                  </a:schemeClr>
                </a:solidFill>
              </a:rPr>
              <a:t>Storing and backing up documents on the cloud (online) eliminates the need to carry sensitive papers out of the office. Rigorous safeguards built into back- up systems ensure data is not lost through natural disaster or accident, either</a:t>
            </a:r>
          </a:p>
        </p:txBody>
      </p:sp>
    </p:spTree>
    <p:extLst>
      <p:ext uri="{BB962C8B-B14F-4D97-AF65-F5344CB8AC3E}">
        <p14:creationId xmlns:p14="http://schemas.microsoft.com/office/powerpoint/2010/main" val="14791166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2738B1-9BC6-440B-9E2E-57D3FDDA3AF7}"/>
              </a:ext>
            </a:extLst>
          </p:cNvPr>
          <p:cNvSpPr>
            <a:spLocks noGrp="1"/>
          </p:cNvSpPr>
          <p:nvPr>
            <p:ph type="title"/>
          </p:nvPr>
        </p:nvSpPr>
        <p:spPr>
          <a:xfrm>
            <a:off x="640080" y="853673"/>
            <a:ext cx="4023360" cy="5004794"/>
          </a:xfrm>
        </p:spPr>
        <p:txBody>
          <a:bodyPr vert="horz" lIns="91440" tIns="45720" rIns="91440" bIns="45720" rtlCol="0" anchor="ctr">
            <a:normAutofit/>
          </a:bodyPr>
          <a:lstStyle/>
          <a:p>
            <a:r>
              <a:rPr lang="en-US" sz="6100"/>
              <a:t>5.BOOSTS CAMPANY IMAGE</a:t>
            </a:r>
          </a:p>
        </p:txBody>
      </p:sp>
      <p:pic>
        <p:nvPicPr>
          <p:cNvPr id="6" name="Content Placeholder 5" descr="A picture containing text, furniture, file&#10;&#10;Description automatically generated">
            <a:extLst>
              <a:ext uri="{FF2B5EF4-FFF2-40B4-BE49-F238E27FC236}">
                <a16:creationId xmlns:a16="http://schemas.microsoft.com/office/drawing/2014/main" id="{E9B5B737-BCD9-42AE-9F07-F83D85E9CF7B}"/>
              </a:ext>
            </a:extLst>
          </p:cNvPr>
          <p:cNvPicPr>
            <a:picLocks noGrp="1" noChangeAspect="1"/>
          </p:cNvPicPr>
          <p:nvPr>
            <p:ph sz="half" idx="1"/>
          </p:nvPr>
        </p:nvPicPr>
        <p:blipFill rotWithShape="1">
          <a:blip r:embed="rId2">
            <a:alphaModFix amt="40000"/>
            <a:extLst>
              <a:ext uri="{28A0092B-C50C-407E-A947-70E740481C1C}">
                <a14:useLocalDpi xmlns:a14="http://schemas.microsoft.com/office/drawing/2010/main" val="0"/>
              </a:ext>
            </a:extLst>
          </a:blip>
          <a:srcRect l="20796" r="4536" b="-1"/>
          <a:stretch/>
        </p:blipFill>
        <p:spPr>
          <a:xfrm>
            <a:off x="20" y="10"/>
            <a:ext cx="12191979" cy="6857990"/>
          </a:xfrm>
          <a:prstGeom prst="rect">
            <a:avLst/>
          </a:prstGeom>
        </p:spPr>
      </p:pic>
      <p:sp>
        <p:nvSpPr>
          <p:cNvPr id="4" name="Content Placeholder 3">
            <a:extLst>
              <a:ext uri="{FF2B5EF4-FFF2-40B4-BE49-F238E27FC236}">
                <a16:creationId xmlns:a16="http://schemas.microsoft.com/office/drawing/2014/main" id="{53062CB9-9904-4052-AED3-561F2BA4722A}"/>
              </a:ext>
            </a:extLst>
          </p:cNvPr>
          <p:cNvSpPr>
            <a:spLocks noGrp="1"/>
          </p:cNvSpPr>
          <p:nvPr>
            <p:ph sz="half" idx="2"/>
          </p:nvPr>
        </p:nvSpPr>
        <p:spPr>
          <a:xfrm>
            <a:off x="5599083" y="853673"/>
            <a:ext cx="5715000" cy="5004794"/>
          </a:xfrm>
        </p:spPr>
        <p:txBody>
          <a:bodyPr vert="horz" lIns="91440" tIns="45720" rIns="91440" bIns="45720" rtlCol="0" anchor="ctr">
            <a:normAutofit/>
          </a:bodyPr>
          <a:lstStyle/>
          <a:p>
            <a:r>
              <a:rPr lang="en-US" dirty="0"/>
              <a:t>Considering that a one terabyte hard drive could possibly save 50,000 trees and that a recent Harris Interactive survey found an increasing number of Americans consider a business’s environmental track record in their purchasing decisions, going paperless may be an ideal way to improve your business image and gain more</a:t>
            </a:r>
          </a:p>
        </p:txBody>
      </p:sp>
    </p:spTree>
    <p:extLst>
      <p:ext uri="{BB962C8B-B14F-4D97-AF65-F5344CB8AC3E}">
        <p14:creationId xmlns:p14="http://schemas.microsoft.com/office/powerpoint/2010/main" val="5412182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Facet</Template>
  <TotalTime>70</TotalTime>
  <Words>1904</Words>
  <Application>Microsoft Office PowerPoint</Application>
  <PresentationFormat>Widescreen</PresentationFormat>
  <Paragraphs>206</Paragraphs>
  <Slides>37</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37</vt:i4>
      </vt:variant>
    </vt:vector>
  </HeadingPairs>
  <TitlesOfParts>
    <vt:vector size="47" baseType="lpstr">
      <vt:lpstr>Arial</vt:lpstr>
      <vt:lpstr>Arial</vt:lpstr>
      <vt:lpstr>Comic Sans MS</vt:lpstr>
      <vt:lpstr>Google Sans</vt:lpstr>
      <vt:lpstr>Stencil</vt:lpstr>
      <vt:lpstr>Trebuchet MS</vt:lpstr>
      <vt:lpstr>Tw Cen MT</vt:lpstr>
      <vt:lpstr>Wingdings</vt:lpstr>
      <vt:lpstr>Wingdings 3</vt:lpstr>
      <vt:lpstr>Facet</vt:lpstr>
      <vt:lpstr>Going Paperless</vt:lpstr>
      <vt:lpstr>PowerPoint Presentation</vt:lpstr>
      <vt:lpstr>PowerPoint Presentation</vt:lpstr>
      <vt:lpstr>WAY GOING PAPERLES</vt:lpstr>
      <vt:lpstr>1.Save time</vt:lpstr>
      <vt:lpstr>2.SAVE MONEY</vt:lpstr>
      <vt:lpstr>3.SAVE SPACE</vt:lpstr>
      <vt:lpstr>4.IMPROVES SECURITY</vt:lpstr>
      <vt:lpstr>5.BOOSTS CAMPANY IMAGE</vt:lpstr>
      <vt:lpstr>Benefits of going paperless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GOING PAPERLESS</vt:lpstr>
      <vt:lpstr>ADVANTAGES OF GOING PAPERLESS</vt:lpstr>
      <vt:lpstr>DISADVANTAGES OF GOING PAPERLESS</vt:lpstr>
      <vt:lpstr>STOP USING PAPER</vt:lpstr>
      <vt:lpstr>PowerPoint Presentation</vt:lpstr>
      <vt:lpstr>GO PAPERLESS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Going Paperless</dc:title>
  <dc:creator>aniket prajapati</dc:creator>
  <cp:lastModifiedBy>aniket prajapati</cp:lastModifiedBy>
  <cp:revision>7</cp:revision>
  <dcterms:created xsi:type="dcterms:W3CDTF">2021-02-25T08:31:58Z</dcterms:created>
  <dcterms:modified xsi:type="dcterms:W3CDTF">2021-03-02T04:18:54Z</dcterms:modified>
</cp:coreProperties>
</file>